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7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363F2-91A9-45EB-9CCF-45ECC4407A73}" type="datetimeFigureOut">
              <a:rPr lang="en-US" smtClean="0"/>
              <a:pPr/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9432-9D13-4559-8DAA-02B0904388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Linac Status</a:t>
            </a:r>
            <a:br>
              <a:rPr lang="en-US" dirty="0" smtClean="0"/>
            </a:br>
            <a:r>
              <a:rPr lang="en-US" dirty="0" smtClean="0"/>
              <a:t>05/15/2012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95021"/>
            <a:ext cx="7697428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Intensity Source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insulating tube (conduit) from the  source-rack to the high intensity source </a:t>
            </a:r>
          </a:p>
          <a:p>
            <a:r>
              <a:rPr lang="en-US" dirty="0" smtClean="0"/>
              <a:t> was  breaking down (05/14/2012 , 9 AM)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have rebuilt the conduit (partial)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High Intensity source was running for 6 month</a:t>
            </a:r>
          </a:p>
          <a:p>
            <a:r>
              <a:rPr lang="en-US" dirty="0" smtClean="0"/>
              <a:t>Source was rebuild ( full maintenance)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Will be delivering beam to BLIP  by tomorrow morning </a:t>
            </a:r>
          </a:p>
          <a:p>
            <a:endParaRPr lang="en-US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New Polarized Source 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From the Anatoli’s new polarized source we have </a:t>
            </a:r>
            <a:r>
              <a:rPr lang="en-US" sz="2400" b="1" dirty="0" smtClean="0">
                <a:solidFill>
                  <a:srgbClr val="FF0000"/>
                </a:solidFill>
              </a:rPr>
              <a:t>4.5 </a:t>
            </a:r>
            <a:r>
              <a:rPr lang="en-US" sz="2400" b="1" dirty="0" smtClean="0">
                <a:solidFill>
                  <a:srgbClr val="FF0000"/>
                </a:solidFill>
              </a:rPr>
              <a:t>mA </a:t>
            </a:r>
            <a:r>
              <a:rPr lang="en-US" sz="2000" b="1" dirty="0" smtClean="0">
                <a:solidFill>
                  <a:srgbClr val="FF0000"/>
                </a:solidFill>
              </a:rPr>
              <a:t>(&gt; 10 times)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at Tank 9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ue_May_15_2012_122030_14423.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3352800"/>
            <a:ext cx="2438400" cy="2118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3810000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Tank 9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086600" y="39624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5029200"/>
            <a:ext cx="178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RFQ 7 mA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41910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0974 (Medium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4064000" cy="3048000"/>
          </a:xfrm>
          <a:prstGeom prst="rect">
            <a:avLst/>
          </a:prstGeom>
        </p:spPr>
      </p:pic>
      <p:pic>
        <p:nvPicPr>
          <p:cNvPr id="4" name="Picture 3" descr="IMG_0984 (Medium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505200"/>
            <a:ext cx="4064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114800"/>
            <a:ext cx="232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Insulation break down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048000"/>
            <a:ext cx="145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HV Cage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0976 (Medium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4064000" cy="3048000"/>
          </a:xfrm>
          <a:prstGeom prst="rect">
            <a:avLst/>
          </a:prstGeom>
        </p:spPr>
      </p:pic>
      <p:pic>
        <p:nvPicPr>
          <p:cNvPr id="3" name="Picture 2" descr="IMG_0978 (Medium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276600"/>
            <a:ext cx="4064000" cy="304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4038600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intensity Ion Source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743200"/>
            <a:ext cx="1087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e_May_15_2012_122030_14423.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809" y="609600"/>
            <a:ext cx="6757591" cy="5870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Linac Status 05/15/2012</vt:lpstr>
      <vt:lpstr>Slide 2</vt:lpstr>
      <vt:lpstr>Slide 3</vt:lpstr>
      <vt:lpstr>Slide 4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C-AD</dc:creator>
  <cp:lastModifiedBy>C-AD</cp:lastModifiedBy>
  <cp:revision>17</cp:revision>
  <dcterms:created xsi:type="dcterms:W3CDTF">2012-05-15T14:10:31Z</dcterms:created>
  <dcterms:modified xsi:type="dcterms:W3CDTF">2012-05-15T17:14:29Z</dcterms:modified>
</cp:coreProperties>
</file>