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1272" y="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3363F2-91A9-45EB-9CCF-45ECC4407A73}" type="datetimeFigureOut">
              <a:rPr lang="en-US" smtClean="0"/>
              <a:pPr/>
              <a:t>5/15/2012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9432-9D13-4559-8DAA-02B0904388A6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Linac Status</a:t>
            </a:r>
            <a:br>
              <a:rPr lang="en-US" dirty="0" smtClean="0"/>
            </a:br>
            <a:r>
              <a:rPr lang="en-US" dirty="0" smtClean="0"/>
              <a:t>05/15/2012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457200" y="1595021"/>
            <a:ext cx="7697428" cy="553997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High Intensity Source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insulating tube (conduit) from the  source-rack to the high intensity source </a:t>
            </a:r>
          </a:p>
          <a:p>
            <a:r>
              <a:rPr lang="en-US" dirty="0" smtClean="0"/>
              <a:t> was  breaking down (05/14/2012 , 9 AM)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We have rebuilt the conduit (partial) </a:t>
            </a:r>
          </a:p>
          <a:p>
            <a:endParaRPr lang="en-US" dirty="0" smtClean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The High Intensity source was running for 6 month</a:t>
            </a:r>
          </a:p>
          <a:p>
            <a:r>
              <a:rPr lang="en-US" dirty="0" smtClean="0"/>
              <a:t>Source was rebuild ( full maintenance)</a:t>
            </a:r>
          </a:p>
          <a:p>
            <a:endParaRPr lang="en-US" dirty="0"/>
          </a:p>
          <a:p>
            <a:pPr>
              <a:buFont typeface="Arial" pitchFamily="34" charset="0"/>
              <a:buChar char="•"/>
            </a:pPr>
            <a:r>
              <a:rPr lang="en-US" dirty="0" smtClean="0"/>
              <a:t>Will be delivering beam to BLIP  by tomorrow morning </a:t>
            </a:r>
          </a:p>
          <a:p>
            <a:endParaRPr lang="en-US" dirty="0" smtClean="0"/>
          </a:p>
          <a:p>
            <a:r>
              <a:rPr lang="en-US" sz="2000" b="1" dirty="0" smtClean="0">
                <a:solidFill>
                  <a:srgbClr val="FF0000"/>
                </a:solidFill>
              </a:rPr>
              <a:t>New Polarized Source </a:t>
            </a:r>
          </a:p>
          <a:p>
            <a:endParaRPr lang="en-US" sz="2000" b="1" dirty="0">
              <a:solidFill>
                <a:srgbClr val="FF000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en-US" sz="2000" b="1" dirty="0" smtClean="0">
                <a:solidFill>
                  <a:srgbClr val="FF0000"/>
                </a:solidFill>
              </a:rPr>
              <a:t>From the Anatoli’s new polarized source we have </a:t>
            </a:r>
            <a:r>
              <a:rPr lang="en-US" sz="2400" b="1" dirty="0" smtClean="0">
                <a:solidFill>
                  <a:srgbClr val="FF0000"/>
                </a:solidFill>
              </a:rPr>
              <a:t>4.5 </a:t>
            </a:r>
            <a:r>
              <a:rPr lang="en-US" sz="2400" b="1" dirty="0" smtClean="0">
                <a:solidFill>
                  <a:srgbClr val="FF0000"/>
                </a:solidFill>
              </a:rPr>
              <a:t>mA </a:t>
            </a:r>
            <a:r>
              <a:rPr lang="en-US" sz="2000" b="1" dirty="0" smtClean="0">
                <a:solidFill>
                  <a:srgbClr val="FF0000"/>
                </a:solidFill>
              </a:rPr>
              <a:t>(&gt; 10 times)</a:t>
            </a:r>
          </a:p>
          <a:p>
            <a:r>
              <a:rPr lang="en-US" sz="2000" b="1" dirty="0" smtClean="0">
                <a:solidFill>
                  <a:srgbClr val="FF0000"/>
                </a:solidFill>
              </a:rPr>
              <a:t>at Tank 9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Tue_May_15_2012_122030_14423.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553200" y="3352800"/>
            <a:ext cx="2438400" cy="211842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477000" y="3810000"/>
            <a:ext cx="7854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Tank 9</a:t>
            </a:r>
            <a:endParaRPr lang="en-US" dirty="0"/>
          </a:p>
        </p:txBody>
      </p:sp>
      <p:cxnSp>
        <p:nvCxnSpPr>
          <p:cNvPr id="7" name="Straight Arrow Connector 6"/>
          <p:cNvCxnSpPr/>
          <p:nvPr/>
        </p:nvCxnSpPr>
        <p:spPr>
          <a:xfrm flipH="1" flipV="1">
            <a:off x="7086600" y="3962400"/>
            <a:ext cx="457200" cy="152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7086600" y="5029200"/>
            <a:ext cx="17804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Before RFQ 7 mA</a:t>
            </a:r>
            <a:endParaRPr lang="en-US" dirty="0"/>
          </a:p>
        </p:txBody>
      </p:sp>
      <p:cxnSp>
        <p:nvCxnSpPr>
          <p:cNvPr id="11" name="Straight Arrow Connector 10"/>
          <p:cNvCxnSpPr/>
          <p:nvPr/>
        </p:nvCxnSpPr>
        <p:spPr>
          <a:xfrm flipH="1">
            <a:off x="7620000" y="4191000"/>
            <a:ext cx="228600" cy="9144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0974 (Medium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609600"/>
            <a:ext cx="4064000" cy="3048000"/>
          </a:xfrm>
          <a:prstGeom prst="rect">
            <a:avLst/>
          </a:prstGeom>
        </p:spPr>
      </p:pic>
      <p:pic>
        <p:nvPicPr>
          <p:cNvPr id="4" name="Picture 3" descr="IMG_0984 (Medium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505200"/>
            <a:ext cx="4064000" cy="3048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838200" y="4114800"/>
            <a:ext cx="23282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Insulation break down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638800" y="3048000"/>
            <a:ext cx="1451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New HV Cage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IMG_0976 (Medium)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04800" y="381000"/>
            <a:ext cx="4064000" cy="3048000"/>
          </a:xfrm>
          <a:prstGeom prst="rect">
            <a:avLst/>
          </a:prstGeom>
        </p:spPr>
      </p:pic>
      <p:pic>
        <p:nvPicPr>
          <p:cNvPr id="3" name="Picture 2" descr="IMG_0978 (Medium)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48200" y="3276600"/>
            <a:ext cx="4064000" cy="3048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990600" y="4038600"/>
            <a:ext cx="252024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High intensity Ion Source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096000" y="2743200"/>
            <a:ext cx="10872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Extractor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Tue_May_15_2012_122030_14423.thumb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33809" y="609600"/>
            <a:ext cx="6757591" cy="5870848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153</TotalTime>
  <Words>99</Words>
  <Application>Microsoft Office PowerPoint</Application>
  <PresentationFormat>On-screen Show (4:3)</PresentationFormat>
  <Paragraphs>24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Linac Status 05/15/2012</vt:lpstr>
      <vt:lpstr>Slide 2</vt:lpstr>
      <vt:lpstr>Slide 3</vt:lpstr>
      <vt:lpstr>Slide 4</vt:lpstr>
    </vt:vector>
  </TitlesOfParts>
  <Company>BNL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C-AD</dc:creator>
  <cp:lastModifiedBy>C-AD</cp:lastModifiedBy>
  <cp:revision>17</cp:revision>
  <dcterms:created xsi:type="dcterms:W3CDTF">2012-05-15T14:10:31Z</dcterms:created>
  <dcterms:modified xsi:type="dcterms:W3CDTF">2012-05-15T17:14:29Z</dcterms:modified>
</cp:coreProperties>
</file>