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77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5E62D-7AE0-3A48-ABB4-D495B35FFA86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E01D6-C735-1B46-A0B7-BBD140F2D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B1704-DE2E-B04D-8B73-9890564A3244}" type="datetimeFigureOut">
              <a:rPr lang="en-US" smtClean="0"/>
              <a:pPr/>
              <a:t>5/22/12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D021F-5FFD-2343-8376-9CEE4F59D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collected 50%</a:t>
            </a:r>
            <a:r>
              <a:rPr lang="en-US" baseline="0" dirty="0" smtClean="0"/>
              <a:t> more data than we initially wanted.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D021F-5FFD-2343-8376-9CEE4F59D98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076" y="64442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90279" y="642449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63506" y="64345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AD205-7A15-EB4E-9539-190694A9CF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8" descr="C:\Documents and Settings\haggerty\My Documents\PHENIX\doc\phenix_40_72dpi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17568" y="41031"/>
            <a:ext cx="13795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7184571" cy="582289"/>
          </a:xfrm>
        </p:spPr>
        <p:txBody>
          <a:bodyPr>
            <a:noAutofit/>
          </a:bodyPr>
          <a:lstStyle/>
          <a:p>
            <a:r>
              <a:rPr lang="en-US" sz="3600" dirty="0" smtClean="0"/>
              <a:t>PHENIX </a:t>
            </a:r>
            <a:r>
              <a:rPr lang="en-US" sz="3600" dirty="0" err="1" smtClean="0"/>
              <a:t>Cu+Au</a:t>
            </a:r>
            <a:r>
              <a:rPr lang="en-US" sz="3600" dirty="0" smtClean="0"/>
              <a:t> Run Status (5/22)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91" y="1737360"/>
            <a:ext cx="8700266" cy="4543465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We did have an early start of taking physics data from </a:t>
            </a:r>
            <a:r>
              <a:rPr lang="en-US" sz="2800" dirty="0" err="1" smtClean="0"/>
              <a:t>Cu+Au</a:t>
            </a:r>
            <a:r>
              <a:rPr lang="en-US" sz="2800" dirty="0" smtClean="0"/>
              <a:t> collisions.  This is probably one of the first time that we seriously taking physics data before C-AD declared “Physics”. </a:t>
            </a:r>
            <a:r>
              <a:rPr lang="en-US" sz="2800" dirty="0" err="1" smtClean="0">
                <a:sym typeface="Wingdings"/>
              </a:rPr>
              <a:t></a:t>
            </a:r>
            <a:endParaRPr lang="en-US" sz="2800" dirty="0" smtClean="0"/>
          </a:p>
          <a:p>
            <a:r>
              <a:rPr lang="en-US" sz="2800" dirty="0" smtClean="0"/>
              <a:t>We have started our luminosity </a:t>
            </a:r>
            <a:r>
              <a:rPr lang="en-US" sz="2800" dirty="0" smtClean="0"/>
              <a:t>counters and data fast </a:t>
            </a:r>
            <a:r>
              <a:rPr lang="en-US" sz="2800" dirty="0" smtClean="0"/>
              <a:t>production in the counting house.</a:t>
            </a:r>
            <a:endParaRPr lang="en-US" sz="2800" dirty="0" smtClean="0"/>
          </a:p>
          <a:p>
            <a:r>
              <a:rPr lang="en-US" sz="2800" dirty="0" smtClean="0"/>
              <a:t>There was a pre-fired event in Yellow abort kicker late night on last Friday (5/18), which caused a significant readout damage to the PHENIX </a:t>
            </a:r>
            <a:r>
              <a:rPr lang="en-US" sz="2800" dirty="0" err="1" smtClean="0"/>
              <a:t>Muon</a:t>
            </a:r>
            <a:r>
              <a:rPr lang="en-US" sz="2800" dirty="0" smtClean="0"/>
              <a:t> Piston Calorimeter.  Details will be discussed at the Phil Pile meeting. 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6EE7-5D5A-4AD1-B8D3-23682CFB039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90279" y="996587"/>
            <a:ext cx="1754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Xiaochun He  </a:t>
            </a:r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86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57" y="610216"/>
            <a:ext cx="7531653" cy="72321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Sampled Integrated Luminosity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63506" y="2457009"/>
            <a:ext cx="138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Daily Sample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36" y="1797779"/>
            <a:ext cx="6261100" cy="424603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308670" y="3350623"/>
            <a:ext cx="312888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Goal: 2.4 </a:t>
            </a:r>
            <a:r>
              <a:rPr lang="en-US" sz="2000" dirty="0" smtClean="0">
                <a:solidFill>
                  <a:srgbClr val="FF0000"/>
                </a:solidFill>
                <a:cs typeface="Symbol" charset="2"/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baseline="30000" dirty="0" smtClean="0">
                <a:solidFill>
                  <a:srgbClr val="FF0000"/>
                </a:solidFill>
              </a:rPr>
              <a:t>-1 </a:t>
            </a:r>
            <a:r>
              <a:rPr lang="en-US" sz="2000" dirty="0" smtClean="0">
                <a:solidFill>
                  <a:srgbClr val="FF0000"/>
                </a:solidFill>
              </a:rPr>
              <a:t> for |</a:t>
            </a:r>
            <a:r>
              <a:rPr lang="en-US" sz="2000" dirty="0" err="1" smtClean="0">
                <a:solidFill>
                  <a:srgbClr val="FF0000"/>
                </a:solidFill>
              </a:rPr>
              <a:t>z</a:t>
            </a:r>
            <a:r>
              <a:rPr lang="en-US" sz="2000" dirty="0" smtClean="0">
                <a:solidFill>
                  <a:srgbClr val="FF0000"/>
                </a:solidFill>
              </a:rPr>
              <a:t>|&lt;10 cm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698" y="2948082"/>
            <a:ext cx="3442218" cy="2334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354" y="1340041"/>
            <a:ext cx="2806447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Run-12 Configuration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801" y="547194"/>
            <a:ext cx="4282150" cy="5563831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2127211" y="4339493"/>
            <a:ext cx="6752213" cy="822960"/>
            <a:chOff x="2127211" y="4339493"/>
            <a:chExt cx="6752213" cy="822960"/>
          </a:xfrm>
        </p:grpSpPr>
        <p:sp>
          <p:nvSpPr>
            <p:cNvPr id="6" name="Oval 5"/>
            <p:cNvSpPr/>
            <p:nvPr/>
          </p:nvSpPr>
          <p:spPr>
            <a:xfrm>
              <a:off x="8056464" y="4339493"/>
              <a:ext cx="822960" cy="82296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Au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127211" y="4528879"/>
              <a:ext cx="474386" cy="502661"/>
            </a:xfrm>
            <a:prstGeom prst="ellipse">
              <a:avLst/>
            </a:prstGeom>
            <a:solidFill>
              <a:srgbClr val="FF7F1B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Cu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8" name="Left Arrow 7"/>
            <p:cNvSpPr/>
            <p:nvPr/>
          </p:nvSpPr>
          <p:spPr>
            <a:xfrm>
              <a:off x="7609460" y="4676966"/>
              <a:ext cx="405704" cy="241009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653222" y="4676973"/>
              <a:ext cx="330678" cy="24100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02436" y="1911541"/>
            <a:ext cx="1174481" cy="2862654"/>
            <a:chOff x="4602436" y="1911541"/>
            <a:chExt cx="1174481" cy="2862654"/>
          </a:xfrm>
        </p:grpSpPr>
        <p:sp>
          <p:nvSpPr>
            <p:cNvPr id="10" name="Donut 9"/>
            <p:cNvSpPr/>
            <p:nvPr/>
          </p:nvSpPr>
          <p:spPr>
            <a:xfrm>
              <a:off x="5020880" y="1911541"/>
              <a:ext cx="302074" cy="272448"/>
            </a:xfrm>
            <a:prstGeom prst="donut">
              <a:avLst>
                <a:gd name="adj" fmla="val 745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602436" y="4728476"/>
              <a:ext cx="14322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02436" y="4654113"/>
              <a:ext cx="14322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33688" y="4728469"/>
              <a:ext cx="14322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33688" y="4654106"/>
              <a:ext cx="14322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34" y="2709333"/>
            <a:ext cx="1644260" cy="1143000"/>
          </a:xfrm>
        </p:spPr>
        <p:txBody>
          <a:bodyPr/>
          <a:lstStyle/>
          <a:p>
            <a:r>
              <a:rPr lang="en-US" dirty="0" smtClean="0"/>
              <a:t>ZDC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626" y="78737"/>
            <a:ext cx="5095207" cy="637510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24407" cy="9093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Quick Results from Our Fast Production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5/22/12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Time Meeting, X. 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AD205-7A15-EB4E-9539-190694A9CF9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36" y="1637809"/>
            <a:ext cx="4748531" cy="45187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0867" y="1605006"/>
            <a:ext cx="4166239" cy="3964647"/>
          </a:xfrm>
          <a:prstGeom prst="rect">
            <a:avLst/>
          </a:prstGeom>
        </p:spPr>
      </p:pic>
      <p:sp>
        <p:nvSpPr>
          <p:cNvPr id="8" name="Donut 7"/>
          <p:cNvSpPr/>
          <p:nvPr/>
        </p:nvSpPr>
        <p:spPr>
          <a:xfrm>
            <a:off x="6846363" y="2912205"/>
            <a:ext cx="1279515" cy="1222170"/>
          </a:xfrm>
          <a:prstGeom prst="donut">
            <a:avLst>
              <a:gd name="adj" fmla="val 575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28717" y="254287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J/</a:t>
            </a:r>
            <a:r>
              <a:rPr lang="en-US" dirty="0" err="1" smtClean="0">
                <a:latin typeface="Symbol" charset="2"/>
                <a:cs typeface="Symbol" charset="2"/>
              </a:rPr>
              <a:t>y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smtClean="0">
                <a:cs typeface="Symbol" charset="2"/>
              </a:rPr>
              <a:t>peak</a:t>
            </a:r>
            <a:endParaRPr lang="en-US" dirty="0">
              <a:cs typeface="Symbol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260286" y="4312541"/>
            <a:ext cx="143497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Au going side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33980" y="5602574"/>
            <a:ext cx="142448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Cu going side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4897</TotalTime>
  <Words>231</Words>
  <Application>Microsoft Macintosh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PHENIX Cu+Au Run Status (5/22)</vt:lpstr>
      <vt:lpstr>Sampled Integrated Luminosity</vt:lpstr>
      <vt:lpstr>Run-12 Configuration</vt:lpstr>
      <vt:lpstr>ZDC</vt:lpstr>
      <vt:lpstr>Quick Results from Our Fast Production</vt:lpstr>
    </vt:vector>
  </TitlesOfParts>
  <Manager/>
  <Company>Georgia State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 beams</dc:title>
  <dc:subject/>
  <dc:creator>Xiaochun He</dc:creator>
  <cp:keywords/>
  <dc:description/>
  <cp:lastModifiedBy>Xiaochun He</cp:lastModifiedBy>
  <cp:revision>75</cp:revision>
  <dcterms:created xsi:type="dcterms:W3CDTF">2012-05-22T14:00:40Z</dcterms:created>
  <dcterms:modified xsi:type="dcterms:W3CDTF">2012-05-22T15:59:31Z</dcterms:modified>
  <cp:category/>
</cp:coreProperties>
</file>