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389" r:id="rId2"/>
    <p:sldId id="615" r:id="rId3"/>
    <p:sldId id="627" r:id="rId4"/>
    <p:sldId id="628" r:id="rId5"/>
    <p:sldId id="614" r:id="rId6"/>
  </p:sldIdLst>
  <p:sldSz cx="9144000" cy="6858000" type="screen4x3"/>
  <p:notesSz cx="6858000" cy="9296400"/>
  <p:defaultTextStyle>
    <a:defPPr>
      <a:defRPr lang="en-US"/>
    </a:defPPr>
    <a:lvl1pPr algn="l" rtl="0" fontAlgn="base">
      <a:spcBef>
        <a:spcPct val="0"/>
      </a:spcBef>
      <a:spcAft>
        <a:spcPct val="0"/>
      </a:spcAft>
      <a:defRPr sz="2400" kern="1200">
        <a:solidFill>
          <a:schemeClr val="tx1"/>
        </a:solidFill>
        <a:latin typeface="Arial" pitchFamily="34" charset="0"/>
        <a:ea typeface="ＭＳ Ｐゴシック"/>
        <a:cs typeface="ＭＳ Ｐゴシック"/>
      </a:defRPr>
    </a:lvl1pPr>
    <a:lvl2pPr marL="457200" algn="l" rtl="0" fontAlgn="base">
      <a:spcBef>
        <a:spcPct val="0"/>
      </a:spcBef>
      <a:spcAft>
        <a:spcPct val="0"/>
      </a:spcAft>
      <a:defRPr sz="2400" kern="1200">
        <a:solidFill>
          <a:schemeClr val="tx1"/>
        </a:solidFill>
        <a:latin typeface="Arial" pitchFamily="34" charset="0"/>
        <a:ea typeface="ＭＳ Ｐゴシック"/>
        <a:cs typeface="ＭＳ Ｐゴシック"/>
      </a:defRPr>
    </a:lvl2pPr>
    <a:lvl3pPr marL="914400" algn="l" rtl="0" fontAlgn="base">
      <a:spcBef>
        <a:spcPct val="0"/>
      </a:spcBef>
      <a:spcAft>
        <a:spcPct val="0"/>
      </a:spcAft>
      <a:defRPr sz="2400" kern="1200">
        <a:solidFill>
          <a:schemeClr val="tx1"/>
        </a:solidFill>
        <a:latin typeface="Arial" pitchFamily="34" charset="0"/>
        <a:ea typeface="ＭＳ Ｐゴシック"/>
        <a:cs typeface="ＭＳ Ｐゴシック"/>
      </a:defRPr>
    </a:lvl3pPr>
    <a:lvl4pPr marL="1371600" algn="l" rtl="0" fontAlgn="base">
      <a:spcBef>
        <a:spcPct val="0"/>
      </a:spcBef>
      <a:spcAft>
        <a:spcPct val="0"/>
      </a:spcAft>
      <a:defRPr sz="2400" kern="1200">
        <a:solidFill>
          <a:schemeClr val="tx1"/>
        </a:solidFill>
        <a:latin typeface="Arial" pitchFamily="34" charset="0"/>
        <a:ea typeface="ＭＳ Ｐゴシック"/>
        <a:cs typeface="ＭＳ Ｐゴシック"/>
      </a:defRPr>
    </a:lvl4pPr>
    <a:lvl5pPr marL="1828800" algn="l" rtl="0" fontAlgn="base">
      <a:spcBef>
        <a:spcPct val="0"/>
      </a:spcBef>
      <a:spcAft>
        <a:spcPct val="0"/>
      </a:spcAft>
      <a:defRPr sz="2400" kern="1200">
        <a:solidFill>
          <a:schemeClr val="tx1"/>
        </a:solidFill>
        <a:latin typeface="Arial" pitchFamily="34" charset="0"/>
        <a:ea typeface="ＭＳ Ｐゴシック"/>
        <a:cs typeface="ＭＳ Ｐゴシック"/>
      </a:defRPr>
    </a:lvl5pPr>
    <a:lvl6pPr marL="2286000" algn="l" defTabSz="914400" rtl="0" eaLnBrk="1" latinLnBrk="0" hangingPunct="1">
      <a:defRPr sz="2400" kern="1200">
        <a:solidFill>
          <a:schemeClr val="tx1"/>
        </a:solidFill>
        <a:latin typeface="Arial" pitchFamily="34" charset="0"/>
        <a:ea typeface="ＭＳ Ｐゴシック"/>
        <a:cs typeface="ＭＳ Ｐゴシック"/>
      </a:defRPr>
    </a:lvl6pPr>
    <a:lvl7pPr marL="2743200" algn="l" defTabSz="914400" rtl="0" eaLnBrk="1" latinLnBrk="0" hangingPunct="1">
      <a:defRPr sz="2400" kern="1200">
        <a:solidFill>
          <a:schemeClr val="tx1"/>
        </a:solidFill>
        <a:latin typeface="Arial" pitchFamily="34" charset="0"/>
        <a:ea typeface="ＭＳ Ｐゴシック"/>
        <a:cs typeface="ＭＳ Ｐゴシック"/>
      </a:defRPr>
    </a:lvl7pPr>
    <a:lvl8pPr marL="3200400" algn="l" defTabSz="914400" rtl="0" eaLnBrk="1" latinLnBrk="0" hangingPunct="1">
      <a:defRPr sz="2400" kern="1200">
        <a:solidFill>
          <a:schemeClr val="tx1"/>
        </a:solidFill>
        <a:latin typeface="Arial" pitchFamily="34" charset="0"/>
        <a:ea typeface="ＭＳ Ｐゴシック"/>
        <a:cs typeface="ＭＳ Ｐゴシック"/>
      </a:defRPr>
    </a:lvl8pPr>
    <a:lvl9pPr marL="3657600" algn="l" defTabSz="914400" rtl="0" eaLnBrk="1" latinLnBrk="0" hangingPunct="1">
      <a:defRPr sz="2400" kern="1200">
        <a:solidFill>
          <a:schemeClr val="tx1"/>
        </a:solidFill>
        <a:latin typeface="Arial" pitchFamily="34" charset="0"/>
        <a:ea typeface="ＭＳ Ｐゴシック"/>
        <a:cs typeface="ＭＳ Ｐゴシック"/>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246C"/>
    <a:srgbClr val="000099"/>
    <a:srgbClr val="000066"/>
    <a:srgbClr val="042B7F"/>
    <a:srgbClr val="0000FF"/>
    <a:srgbClr val="0B6B1B"/>
    <a:srgbClr val="1E045E"/>
    <a:srgbClr val="0E8C23"/>
    <a:srgbClr val="13B92F"/>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424" autoAdjust="0"/>
    <p:restoredTop sz="79752" autoAdjust="0"/>
  </p:normalViewPr>
  <p:slideViewPr>
    <p:cSldViewPr>
      <p:cViewPr varScale="1">
        <p:scale>
          <a:sx n="68" d="100"/>
          <a:sy n="68" d="100"/>
        </p:scale>
        <p:origin x="-1776" y="-67"/>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2286" y="-102"/>
      </p:cViewPr>
      <p:guideLst>
        <p:guide orient="horz" pos="2928"/>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bwMode="auto">
          <a:xfrm>
            <a:off x="1" y="0"/>
            <a:ext cx="2973149" cy="464820"/>
          </a:xfrm>
          <a:prstGeom prst="rect">
            <a:avLst/>
          </a:prstGeom>
          <a:noFill/>
          <a:ln w="9525">
            <a:noFill/>
            <a:miter lim="800000"/>
            <a:headEnd/>
            <a:tailEnd/>
          </a:ln>
        </p:spPr>
        <p:txBody>
          <a:bodyPr vert="horz" wrap="square" lIns="92951" tIns="46476" rIns="92951" bIns="46476" numCol="1" anchor="t" anchorCtr="0" compatLnSpc="1">
            <a:prstTxWarp prst="textNoShape">
              <a:avLst/>
            </a:prstTxWarp>
          </a:bodyPr>
          <a:lstStyle>
            <a:lvl1pPr defTabSz="930252" eaLnBrk="0" hangingPunct="0">
              <a:defRPr sz="1200">
                <a:latin typeface="Arial" charset="0"/>
                <a:ea typeface="ＭＳ Ｐゴシック" pitchFamily="-128" charset="-128"/>
                <a:cs typeface="+mn-cs"/>
              </a:defRPr>
            </a:lvl1pPr>
          </a:lstStyle>
          <a:p>
            <a:pPr>
              <a:defRPr/>
            </a:pPr>
            <a:endParaRPr lang="en-US" dirty="0"/>
          </a:p>
        </p:txBody>
      </p:sp>
      <p:sp>
        <p:nvSpPr>
          <p:cNvPr id="16387" name="Rectangle 3"/>
          <p:cNvSpPr>
            <a:spLocks noGrp="1" noChangeArrowheads="1"/>
          </p:cNvSpPr>
          <p:nvPr>
            <p:ph type="dt" sz="quarter" idx="1"/>
          </p:nvPr>
        </p:nvSpPr>
        <p:spPr bwMode="auto">
          <a:xfrm>
            <a:off x="3884852" y="0"/>
            <a:ext cx="2973148" cy="464820"/>
          </a:xfrm>
          <a:prstGeom prst="rect">
            <a:avLst/>
          </a:prstGeom>
          <a:noFill/>
          <a:ln w="9525">
            <a:noFill/>
            <a:miter lim="800000"/>
            <a:headEnd/>
            <a:tailEnd/>
          </a:ln>
        </p:spPr>
        <p:txBody>
          <a:bodyPr vert="horz" wrap="square" lIns="92951" tIns="46476" rIns="92951" bIns="46476" numCol="1" anchor="t" anchorCtr="0" compatLnSpc="1">
            <a:prstTxWarp prst="textNoShape">
              <a:avLst/>
            </a:prstTxWarp>
          </a:bodyPr>
          <a:lstStyle>
            <a:lvl1pPr algn="r" defTabSz="930252" eaLnBrk="0" hangingPunct="0">
              <a:defRPr sz="1200">
                <a:latin typeface="Arial" charset="0"/>
                <a:ea typeface="ＭＳ Ｐゴシック" pitchFamily="-128" charset="-128"/>
                <a:cs typeface="+mn-cs"/>
              </a:defRPr>
            </a:lvl1pPr>
          </a:lstStyle>
          <a:p>
            <a:pPr>
              <a:defRPr/>
            </a:pPr>
            <a:endParaRPr lang="en-US" dirty="0"/>
          </a:p>
        </p:txBody>
      </p:sp>
      <p:sp>
        <p:nvSpPr>
          <p:cNvPr id="16388" name="Rectangle 4"/>
          <p:cNvSpPr>
            <a:spLocks noGrp="1" noChangeArrowheads="1"/>
          </p:cNvSpPr>
          <p:nvPr>
            <p:ph type="ftr" sz="quarter" idx="2"/>
          </p:nvPr>
        </p:nvSpPr>
        <p:spPr bwMode="auto">
          <a:xfrm>
            <a:off x="1" y="8831580"/>
            <a:ext cx="2973149" cy="464820"/>
          </a:xfrm>
          <a:prstGeom prst="rect">
            <a:avLst/>
          </a:prstGeom>
          <a:noFill/>
          <a:ln w="9525">
            <a:noFill/>
            <a:miter lim="800000"/>
            <a:headEnd/>
            <a:tailEnd/>
          </a:ln>
        </p:spPr>
        <p:txBody>
          <a:bodyPr vert="horz" wrap="square" lIns="92951" tIns="46476" rIns="92951" bIns="46476" numCol="1" anchor="b" anchorCtr="0" compatLnSpc="1">
            <a:prstTxWarp prst="textNoShape">
              <a:avLst/>
            </a:prstTxWarp>
          </a:bodyPr>
          <a:lstStyle>
            <a:lvl1pPr defTabSz="930252" eaLnBrk="0" hangingPunct="0">
              <a:defRPr sz="1200">
                <a:latin typeface="Arial" charset="0"/>
                <a:ea typeface="ＭＳ Ｐゴシック" pitchFamily="-128" charset="-128"/>
                <a:cs typeface="+mn-cs"/>
              </a:defRPr>
            </a:lvl1pPr>
          </a:lstStyle>
          <a:p>
            <a:pPr>
              <a:defRPr/>
            </a:pPr>
            <a:endParaRPr lang="en-US" dirty="0"/>
          </a:p>
        </p:txBody>
      </p:sp>
      <p:sp>
        <p:nvSpPr>
          <p:cNvPr id="16389" name="Rectangle 5"/>
          <p:cNvSpPr>
            <a:spLocks noGrp="1" noChangeArrowheads="1"/>
          </p:cNvSpPr>
          <p:nvPr>
            <p:ph type="sldNum" sz="quarter" idx="3"/>
          </p:nvPr>
        </p:nvSpPr>
        <p:spPr bwMode="auto">
          <a:xfrm>
            <a:off x="3884852" y="8831580"/>
            <a:ext cx="2973148" cy="464820"/>
          </a:xfrm>
          <a:prstGeom prst="rect">
            <a:avLst/>
          </a:prstGeom>
          <a:noFill/>
          <a:ln w="9525">
            <a:noFill/>
            <a:miter lim="800000"/>
            <a:headEnd/>
            <a:tailEnd/>
          </a:ln>
        </p:spPr>
        <p:txBody>
          <a:bodyPr vert="horz" wrap="square" lIns="92951" tIns="46476" rIns="92951" bIns="46476" numCol="1" anchor="b" anchorCtr="0" compatLnSpc="1">
            <a:prstTxWarp prst="textNoShape">
              <a:avLst/>
            </a:prstTxWarp>
          </a:bodyPr>
          <a:lstStyle>
            <a:lvl1pPr algn="r" defTabSz="930252" eaLnBrk="0" hangingPunct="0">
              <a:defRPr sz="1200">
                <a:latin typeface="Arial" charset="0"/>
                <a:ea typeface="ＭＳ Ｐゴシック" pitchFamily="-128" charset="-128"/>
                <a:cs typeface="+mn-cs"/>
              </a:defRPr>
            </a:lvl1pPr>
          </a:lstStyle>
          <a:p>
            <a:pPr>
              <a:defRPr/>
            </a:pPr>
            <a:fld id="{3A76B745-74A3-4958-A951-3571C1AD5502}"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73149" cy="464820"/>
          </a:xfrm>
          <a:prstGeom prst="rect">
            <a:avLst/>
          </a:prstGeom>
          <a:noFill/>
          <a:ln w="9525">
            <a:noFill/>
            <a:miter lim="800000"/>
            <a:headEnd/>
            <a:tailEnd/>
          </a:ln>
        </p:spPr>
        <p:txBody>
          <a:bodyPr vert="horz" wrap="square" lIns="92951" tIns="46476" rIns="92951" bIns="46476" numCol="1" anchor="t" anchorCtr="0" compatLnSpc="1">
            <a:prstTxWarp prst="textNoShape">
              <a:avLst/>
            </a:prstTxWarp>
          </a:bodyPr>
          <a:lstStyle>
            <a:lvl1pPr defTabSz="930252" eaLnBrk="0" hangingPunct="0">
              <a:defRPr sz="1200">
                <a:latin typeface="Arial" charset="0"/>
                <a:ea typeface="ＭＳ Ｐゴシック" pitchFamily="-128" charset="-128"/>
                <a:cs typeface="+mn-cs"/>
              </a:defRPr>
            </a:lvl1pPr>
          </a:lstStyle>
          <a:p>
            <a:pPr>
              <a:defRPr/>
            </a:pPr>
            <a:endParaRPr lang="en-US" dirty="0"/>
          </a:p>
        </p:txBody>
      </p:sp>
      <p:sp>
        <p:nvSpPr>
          <p:cNvPr id="3075" name="Rectangle 3"/>
          <p:cNvSpPr>
            <a:spLocks noGrp="1" noChangeArrowheads="1"/>
          </p:cNvSpPr>
          <p:nvPr>
            <p:ph type="dt" idx="1"/>
          </p:nvPr>
        </p:nvSpPr>
        <p:spPr bwMode="auto">
          <a:xfrm>
            <a:off x="3884852" y="0"/>
            <a:ext cx="2973148" cy="464820"/>
          </a:xfrm>
          <a:prstGeom prst="rect">
            <a:avLst/>
          </a:prstGeom>
          <a:noFill/>
          <a:ln w="9525">
            <a:noFill/>
            <a:miter lim="800000"/>
            <a:headEnd/>
            <a:tailEnd/>
          </a:ln>
        </p:spPr>
        <p:txBody>
          <a:bodyPr vert="horz" wrap="square" lIns="92951" tIns="46476" rIns="92951" bIns="46476" numCol="1" anchor="t" anchorCtr="0" compatLnSpc="1">
            <a:prstTxWarp prst="textNoShape">
              <a:avLst/>
            </a:prstTxWarp>
          </a:bodyPr>
          <a:lstStyle>
            <a:lvl1pPr algn="r" defTabSz="930252" eaLnBrk="0" hangingPunct="0">
              <a:defRPr sz="1200">
                <a:latin typeface="Arial" charset="0"/>
                <a:ea typeface="ＭＳ Ｐゴシック" pitchFamily="-128" charset="-128"/>
                <a:cs typeface="+mn-cs"/>
              </a:defRPr>
            </a:lvl1pPr>
          </a:lstStyle>
          <a:p>
            <a:pPr>
              <a:defRPr/>
            </a:pPr>
            <a:endParaRPr lang="en-US" dirty="0"/>
          </a:p>
        </p:txBody>
      </p:sp>
      <p:sp>
        <p:nvSpPr>
          <p:cNvPr id="10244" name="Rectangle 4"/>
          <p:cNvSpPr>
            <a:spLocks noGrp="1" noRot="1" noChangeAspect="1" noChangeArrowheads="1" noTextEdit="1"/>
          </p:cNvSpPr>
          <p:nvPr>
            <p:ph type="sldImg" idx="2"/>
          </p:nvPr>
        </p:nvSpPr>
        <p:spPr bwMode="auto">
          <a:xfrm>
            <a:off x="1104900" y="696913"/>
            <a:ext cx="4648200" cy="348615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914816" y="4415790"/>
            <a:ext cx="5028370" cy="4183380"/>
          </a:xfrm>
          <a:prstGeom prst="rect">
            <a:avLst/>
          </a:prstGeom>
          <a:noFill/>
          <a:ln w="9525">
            <a:noFill/>
            <a:miter lim="800000"/>
            <a:headEnd/>
            <a:tailEnd/>
          </a:ln>
        </p:spPr>
        <p:txBody>
          <a:bodyPr vert="horz" wrap="square" lIns="92951" tIns="46476" rIns="92951" bIns="4647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1" y="8831580"/>
            <a:ext cx="2973149" cy="464820"/>
          </a:xfrm>
          <a:prstGeom prst="rect">
            <a:avLst/>
          </a:prstGeom>
          <a:noFill/>
          <a:ln w="9525">
            <a:noFill/>
            <a:miter lim="800000"/>
            <a:headEnd/>
            <a:tailEnd/>
          </a:ln>
        </p:spPr>
        <p:txBody>
          <a:bodyPr vert="horz" wrap="square" lIns="92951" tIns="46476" rIns="92951" bIns="46476" numCol="1" anchor="b" anchorCtr="0" compatLnSpc="1">
            <a:prstTxWarp prst="textNoShape">
              <a:avLst/>
            </a:prstTxWarp>
          </a:bodyPr>
          <a:lstStyle>
            <a:lvl1pPr defTabSz="930252" eaLnBrk="0" hangingPunct="0">
              <a:defRPr sz="1200">
                <a:latin typeface="Arial" charset="0"/>
                <a:ea typeface="ＭＳ Ｐゴシック" pitchFamily="-128" charset="-128"/>
                <a:cs typeface="+mn-cs"/>
              </a:defRPr>
            </a:lvl1pPr>
          </a:lstStyle>
          <a:p>
            <a:pPr>
              <a:defRPr/>
            </a:pPr>
            <a:endParaRPr lang="en-US" dirty="0"/>
          </a:p>
        </p:txBody>
      </p:sp>
      <p:sp>
        <p:nvSpPr>
          <p:cNvPr id="3079" name="Rectangle 7"/>
          <p:cNvSpPr>
            <a:spLocks noGrp="1" noChangeArrowheads="1"/>
          </p:cNvSpPr>
          <p:nvPr>
            <p:ph type="sldNum" sz="quarter" idx="5"/>
          </p:nvPr>
        </p:nvSpPr>
        <p:spPr bwMode="auto">
          <a:xfrm>
            <a:off x="3884852" y="8831580"/>
            <a:ext cx="2973148" cy="464820"/>
          </a:xfrm>
          <a:prstGeom prst="rect">
            <a:avLst/>
          </a:prstGeom>
          <a:noFill/>
          <a:ln w="9525">
            <a:noFill/>
            <a:miter lim="800000"/>
            <a:headEnd/>
            <a:tailEnd/>
          </a:ln>
        </p:spPr>
        <p:txBody>
          <a:bodyPr vert="horz" wrap="square" lIns="92951" tIns="46476" rIns="92951" bIns="46476" numCol="1" anchor="b" anchorCtr="0" compatLnSpc="1">
            <a:prstTxWarp prst="textNoShape">
              <a:avLst/>
            </a:prstTxWarp>
          </a:bodyPr>
          <a:lstStyle>
            <a:lvl1pPr algn="r" defTabSz="930252" eaLnBrk="0" hangingPunct="0">
              <a:defRPr sz="1200">
                <a:latin typeface="Arial" charset="0"/>
                <a:ea typeface="ＭＳ Ｐゴシック" pitchFamily="-128" charset="-128"/>
                <a:cs typeface="+mn-cs"/>
              </a:defRPr>
            </a:lvl1pPr>
          </a:lstStyle>
          <a:p>
            <a:pPr>
              <a:defRPr/>
            </a:pPr>
            <a:fld id="{1893202F-CF91-4C53-A895-26D419436013}"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1pPr>
    <a:lvl2pPr marL="457200"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2pPr>
    <a:lvl3pPr marL="914400"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3pPr>
    <a:lvl4pPr marL="1371600"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4pPr>
    <a:lvl5pPr marL="1828800" algn="l" rtl="0" eaLnBrk="0" fontAlgn="base" hangingPunct="0">
      <a:spcBef>
        <a:spcPct val="30000"/>
      </a:spcBef>
      <a:spcAft>
        <a:spcPct val="0"/>
      </a:spcAft>
      <a:defRPr sz="1200" kern="1200">
        <a:solidFill>
          <a:schemeClr val="tx1"/>
        </a:solidFill>
        <a:latin typeface="Arial" charset="0"/>
        <a:ea typeface="ＭＳ Ｐゴシック" pitchFamily="48" charset="-128"/>
        <a:cs typeface="ＭＳ Ｐゴシック"/>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Rot="1" noChangeAspect="1" noChangeArrowheads="1" noTextEdit="1"/>
          </p:cNvSpPr>
          <p:nvPr>
            <p:ph type="sldImg"/>
          </p:nvPr>
        </p:nvSpPr>
        <p:spPr>
          <a:xfrm>
            <a:off x="1106488" y="696913"/>
            <a:ext cx="4648200" cy="3486150"/>
          </a:xfrm>
          <a:ln/>
        </p:spPr>
      </p:sp>
      <p:sp>
        <p:nvSpPr>
          <p:cNvPr id="11267" name="Rectangle 3"/>
          <p:cNvSpPr>
            <a:spLocks noGrp="1" noChangeArrowheads="1"/>
          </p:cNvSpPr>
          <p:nvPr>
            <p:ph type="body" idx="1"/>
          </p:nvPr>
        </p:nvSpPr>
        <p:spPr>
          <a:xfrm>
            <a:off x="914816" y="4414200"/>
            <a:ext cx="5028370" cy="4184971"/>
          </a:xfrm>
          <a:noFill/>
          <a:ln/>
        </p:spPr>
        <p:txBody>
          <a:bodyPr/>
          <a:lstStyle/>
          <a:p>
            <a:endParaRPr lang="en-US" dirty="0" smtClean="0">
              <a:latin typeface="Arial" pitchFamily="34" charset="0"/>
              <a:ea typeface="ＭＳ Ｐゴシック"/>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Some CM </a:t>
            </a:r>
            <a:r>
              <a:rPr lang="en-US" smtClean="0"/>
              <a:t>related events: Sealed</a:t>
            </a:r>
            <a:r>
              <a:rPr lang="en-US" baseline="0" smtClean="0"/>
              <a:t> </a:t>
            </a:r>
            <a:r>
              <a:rPr lang="en-US" baseline="0" dirty="0" smtClean="0"/>
              <a:t>source contamination event, relay fires in the AGS ACS, malware on ACS computers…c-line </a:t>
            </a:r>
            <a:r>
              <a:rPr lang="en-US" baseline="0" dirty="0" smtClean="0"/>
              <a:t>diffuser (1990), </a:t>
            </a:r>
            <a:r>
              <a:rPr lang="en-US" baseline="0" dirty="0" smtClean="0"/>
              <a:t>aerial lifts </a:t>
            </a:r>
            <a:r>
              <a:rPr lang="en-US" baseline="0" dirty="0" smtClean="0"/>
              <a:t>(BGRR)</a:t>
            </a:r>
            <a:endParaRPr lang="en-US" dirty="0"/>
          </a:p>
        </p:txBody>
      </p:sp>
      <p:sp>
        <p:nvSpPr>
          <p:cNvPr id="4" name="Slide Number Placeholder 3"/>
          <p:cNvSpPr>
            <a:spLocks noGrp="1"/>
          </p:cNvSpPr>
          <p:nvPr>
            <p:ph type="sldNum" sz="quarter" idx="10"/>
          </p:nvPr>
        </p:nvSpPr>
        <p:spPr/>
        <p:txBody>
          <a:bodyPr/>
          <a:lstStyle/>
          <a:p>
            <a:pPr>
              <a:defRPr/>
            </a:pPr>
            <a:fld id="{1893202F-CF91-4C53-A895-26D419436013}" type="slidenum">
              <a:rPr lang="en-US" smtClean="0"/>
              <a:pPr>
                <a:defRPr/>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1893202F-CF91-4C53-A895-26D419436013}" type="slidenum">
              <a:rPr lang="en-US" smtClean="0"/>
              <a:pPr>
                <a:defRPr/>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If you aren’t having an actual emergency when you try to use this exit, there’s a good chance you will have one in short order.</a:t>
            </a:r>
            <a:endParaRPr lang="en-US" dirty="0"/>
          </a:p>
        </p:txBody>
      </p:sp>
      <p:sp>
        <p:nvSpPr>
          <p:cNvPr id="4" name="Slide Number Placeholder 3"/>
          <p:cNvSpPr>
            <a:spLocks noGrp="1"/>
          </p:cNvSpPr>
          <p:nvPr>
            <p:ph type="sldNum" sz="quarter" idx="10"/>
          </p:nvPr>
        </p:nvSpPr>
        <p:spPr/>
        <p:txBody>
          <a:bodyPr/>
          <a:lstStyle/>
          <a:p>
            <a:pPr>
              <a:defRPr/>
            </a:pPr>
            <a:fld id="{1893202F-CF91-4C53-A895-26D419436013}" type="slidenum">
              <a:rPr lang="en-US" smtClean="0"/>
              <a:pPr>
                <a:defRPr/>
              </a:pPr>
              <a:t>5</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6" descr="ppt_BG_Title_BNL_bluePassionwhite"/>
          <p:cNvPicPr>
            <a:picLocks noChangeAspect="1" noChangeArrowheads="1"/>
          </p:cNvPicPr>
          <p:nvPr/>
        </p:nvPicPr>
        <p:blipFill>
          <a:blip r:embed="rId2" cstate="print"/>
          <a:srcRect/>
          <a:stretch>
            <a:fillRect/>
          </a:stretch>
        </p:blipFill>
        <p:spPr bwMode="auto">
          <a:xfrm>
            <a:off x="0" y="0"/>
            <a:ext cx="9144000" cy="6858000"/>
          </a:xfrm>
          <a:prstGeom prst="rect">
            <a:avLst/>
          </a:prstGeom>
          <a:noFill/>
          <a:ln w="9525">
            <a:noFill/>
            <a:miter lim="800000"/>
            <a:headEnd/>
            <a:tailEnd/>
          </a:ln>
        </p:spPr>
      </p:pic>
      <p:sp>
        <p:nvSpPr>
          <p:cNvPr id="7171" name="Rectangle 3"/>
          <p:cNvSpPr>
            <a:spLocks noGrp="1" noChangeArrowheads="1"/>
          </p:cNvSpPr>
          <p:nvPr>
            <p:ph type="ctrTitle"/>
          </p:nvPr>
        </p:nvSpPr>
        <p:spPr>
          <a:xfrm>
            <a:off x="457200" y="457200"/>
            <a:ext cx="6172200" cy="1600200"/>
          </a:xfrm>
        </p:spPr>
        <p:txBody>
          <a:bodyPr anchor="b"/>
          <a:lstStyle>
            <a:lvl1pPr algn="r">
              <a:defRPr sz="3800">
                <a:solidFill>
                  <a:schemeClr val="bg1"/>
                </a:solidFill>
              </a:defRPr>
            </a:lvl1pPr>
          </a:lstStyle>
          <a:p>
            <a:r>
              <a:rPr lang="en-US"/>
              <a:t>Click to edit Master title style</a:t>
            </a:r>
          </a:p>
        </p:txBody>
      </p:sp>
      <p:sp>
        <p:nvSpPr>
          <p:cNvPr id="7172" name="Rectangle 4"/>
          <p:cNvSpPr>
            <a:spLocks noGrp="1" noChangeArrowheads="1"/>
          </p:cNvSpPr>
          <p:nvPr>
            <p:ph type="subTitle" idx="1"/>
          </p:nvPr>
        </p:nvSpPr>
        <p:spPr>
          <a:xfrm>
            <a:off x="457200" y="2286000"/>
            <a:ext cx="6172200" cy="990600"/>
          </a:xfrm>
        </p:spPr>
        <p:txBody>
          <a:bodyPr/>
          <a:lstStyle>
            <a:lvl1pPr marL="0" indent="0" algn="r">
              <a:buFont typeface="Wingdings" pitchFamily="48" charset="2"/>
              <a:buNone/>
              <a:defRPr sz="1900" i="1">
                <a:solidFill>
                  <a:schemeClr val="bg1"/>
                </a:solidFill>
              </a:defRPr>
            </a:lvl1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8C622C2-78B0-4AC5-8026-553F589F2AFF}" type="datetime1">
              <a:rPr lang="en-US"/>
              <a:pPr>
                <a:defRPr/>
              </a:pPr>
              <a:t>6/26/2012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F0EB5B5-7891-4DDB-B7A8-EEA4748D9716}"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1" y="304800"/>
            <a:ext cx="20955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1" y="304800"/>
            <a:ext cx="61341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5658289-2B87-4CCB-8195-0830F085A705}" type="datetime1">
              <a:rPr lang="en-US"/>
              <a:pPr>
                <a:defRPr/>
              </a:pPr>
              <a:t>6/26/2012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63AF0DB-2B82-414B-BC2E-FEDA41DA4072}"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55A99E20-1275-49B8-AB68-A37F8A23E803}" type="datetime1">
              <a:rPr lang="en-US"/>
              <a:pPr>
                <a:defRPr/>
              </a:pPr>
              <a:t>6/26/2012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783D56E-CF58-48DB-9859-5D577ABEE5D6}"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212996A3-CFC6-43A5-90DB-AF1141B209C6}" type="datetime1">
              <a:rPr lang="en-US"/>
              <a:pPr>
                <a:defRPr/>
              </a:pPr>
              <a:t>6/26/2012</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049CF8C1-A238-4A28-B153-EC937AAD7E73}"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1828800"/>
            <a:ext cx="3733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8800"/>
            <a:ext cx="37338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E267F151-4F9A-468A-9545-56D75F1B3582}" type="datetime1">
              <a:rPr lang="en-US"/>
              <a:pPr>
                <a:defRPr/>
              </a:pPr>
              <a:t>6/26/2012</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A4A681D-C136-463C-817B-09C95575F075}"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C892031A-DBBE-4E3A-8600-F2AE3EBC2EC7}" type="datetime1">
              <a:rPr lang="en-US"/>
              <a:pPr>
                <a:defRPr/>
              </a:pPr>
              <a:t>6/26/2012</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B546F3C6-C1CC-4413-A7F9-3A853AC926C1}"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70A21F3A-3287-4EE1-B70D-222303418C90}" type="datetime1">
              <a:rPr lang="en-US"/>
              <a:pPr>
                <a:defRPr/>
              </a:pPr>
              <a:t>6/26/2012</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58F55864-09A3-41D8-B284-9EC237F8F4C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CE5782E8-883D-43F2-B1A9-62D091797644}" type="datetime1">
              <a:rPr lang="en-US"/>
              <a:pPr>
                <a:defRPr/>
              </a:pPr>
              <a:t>6/26/2012</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C277528B-F4F9-4E0C-A4F0-CCD122817A7A}"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3FC2F8D5-36AA-4B34-ABD2-6CE36B6FD22B}" type="datetime1">
              <a:rPr lang="en-US"/>
              <a:pPr>
                <a:defRPr/>
              </a:pPr>
              <a:t>6/26/2012</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542BE9AC-BB94-4B35-8EF4-9705E32DB466}"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7F01BA0-E8DE-42C4-A874-049076D8C4BA}" type="datetime1">
              <a:rPr lang="en-US"/>
              <a:pPr>
                <a:defRPr/>
              </a:pPr>
              <a:t>6/26/2012</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634D01B-8AFA-4785-96C7-E8F2CA02CB7D}"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17" descr="REVBG_Slide4_Blue"/>
          <p:cNvPicPr>
            <a:picLocks noChangeAspect="1" noChangeArrowheads="1"/>
          </p:cNvPicPr>
          <p:nvPr/>
        </p:nvPicPr>
        <p:blipFill>
          <a:blip r:embed="rId13" cstate="print"/>
          <a:srcRect/>
          <a:stretch>
            <a:fillRect/>
          </a:stretch>
        </p:blipFill>
        <p:spPr bwMode="auto">
          <a:xfrm>
            <a:off x="0" y="0"/>
            <a:ext cx="9144000" cy="6858000"/>
          </a:xfrm>
          <a:prstGeom prst="rect">
            <a:avLst/>
          </a:prstGeom>
          <a:noFill/>
          <a:ln w="9525">
            <a:noFill/>
            <a:miter lim="800000"/>
            <a:headEnd/>
            <a:tailEnd/>
          </a:ln>
        </p:spPr>
      </p:pic>
      <p:sp>
        <p:nvSpPr>
          <p:cNvPr id="1027" name="Rectangle 3"/>
          <p:cNvSpPr>
            <a:spLocks noGrp="1" noChangeArrowheads="1"/>
          </p:cNvSpPr>
          <p:nvPr>
            <p:ph type="body" idx="1"/>
          </p:nvPr>
        </p:nvSpPr>
        <p:spPr bwMode="auto">
          <a:xfrm>
            <a:off x="762000" y="1828800"/>
            <a:ext cx="7620000" cy="3886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057400" y="6223000"/>
            <a:ext cx="11430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400">
                <a:solidFill>
                  <a:schemeClr val="accent1"/>
                </a:solidFill>
                <a:latin typeface="Arial" charset="0"/>
                <a:ea typeface="ＭＳ Ｐゴシック" pitchFamily="-128" charset="-128"/>
                <a:cs typeface="+mn-cs"/>
              </a:defRPr>
            </a:lvl1pPr>
          </a:lstStyle>
          <a:p>
            <a:pPr>
              <a:defRPr/>
            </a:pPr>
            <a:fld id="{87E042C2-FACD-4A40-B75F-8A9F93EA1671}" type="datetime1">
              <a:rPr lang="en-US"/>
              <a:pPr>
                <a:defRPr/>
              </a:pPr>
              <a:t>6/26/2012</a:t>
            </a:fld>
            <a:endParaRPr lang="en-US" dirty="0"/>
          </a:p>
        </p:txBody>
      </p:sp>
      <p:sp>
        <p:nvSpPr>
          <p:cNvPr id="1029" name="Rectangle 5"/>
          <p:cNvSpPr>
            <a:spLocks noGrp="1" noChangeArrowheads="1"/>
          </p:cNvSpPr>
          <p:nvPr>
            <p:ph type="ftr" sz="quarter" idx="3"/>
          </p:nvPr>
        </p:nvSpPr>
        <p:spPr bwMode="auto">
          <a:xfrm>
            <a:off x="3181350" y="6235700"/>
            <a:ext cx="30099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ctr" eaLnBrk="0" hangingPunct="0">
              <a:defRPr sz="1400">
                <a:latin typeface="Arial" charset="0"/>
                <a:ea typeface="ＭＳ Ｐゴシック" pitchFamily="-128" charset="-128"/>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6324600" y="6235700"/>
            <a:ext cx="9906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400">
                <a:solidFill>
                  <a:srgbClr val="042B7F"/>
                </a:solidFill>
                <a:latin typeface="Arial" charset="0"/>
                <a:ea typeface="ＭＳ Ｐゴシック" pitchFamily="48" charset="-128"/>
                <a:cs typeface="+mn-cs"/>
              </a:defRPr>
            </a:lvl1pPr>
          </a:lstStyle>
          <a:p>
            <a:pPr>
              <a:defRPr/>
            </a:pPr>
            <a:fld id="{A3446682-1843-4EC0-950D-B015D47ED0E7}" type="slidenum">
              <a:rPr lang="en-US"/>
              <a:pPr>
                <a:defRPr/>
              </a:pPr>
              <a:t>‹#›</a:t>
            </a:fld>
            <a:endParaRPr lang="en-US" dirty="0"/>
          </a:p>
        </p:txBody>
      </p:sp>
      <p:sp>
        <p:nvSpPr>
          <p:cNvPr id="1031" name="Rectangle 2"/>
          <p:cNvSpPr>
            <a:spLocks noGrp="1" noChangeArrowheads="1"/>
          </p:cNvSpPr>
          <p:nvPr>
            <p:ph type="title"/>
          </p:nvPr>
        </p:nvSpPr>
        <p:spPr bwMode="auto">
          <a:xfrm>
            <a:off x="381000" y="304801"/>
            <a:ext cx="8382000" cy="109061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hf hdr="0" ftr="0" dt="0"/>
  <p:txStyles>
    <p:titleStyle>
      <a:lvl1pPr algn="l" rtl="0" eaLnBrk="0" fontAlgn="base" hangingPunct="0">
        <a:lnSpc>
          <a:spcPct val="80000"/>
        </a:lnSpc>
        <a:spcBef>
          <a:spcPct val="0"/>
        </a:spcBef>
        <a:spcAft>
          <a:spcPct val="0"/>
        </a:spcAft>
        <a:defRPr sz="3600" b="1">
          <a:solidFill>
            <a:srgbClr val="042B7F"/>
          </a:solidFill>
          <a:latin typeface="+mj-lt"/>
          <a:ea typeface="+mj-ea"/>
          <a:cs typeface="ＭＳ Ｐゴシック"/>
        </a:defRPr>
      </a:lvl1pPr>
      <a:lvl2pPr algn="l" rtl="0" eaLnBrk="0" fontAlgn="base" hangingPunct="0">
        <a:lnSpc>
          <a:spcPct val="80000"/>
        </a:lnSpc>
        <a:spcBef>
          <a:spcPct val="0"/>
        </a:spcBef>
        <a:spcAft>
          <a:spcPct val="0"/>
        </a:spcAft>
        <a:defRPr sz="3600" b="1">
          <a:solidFill>
            <a:srgbClr val="042B7F"/>
          </a:solidFill>
          <a:latin typeface="Arial" charset="0"/>
          <a:ea typeface="ＭＳ Ｐゴシック" pitchFamily="48" charset="-128"/>
          <a:cs typeface="ＭＳ Ｐゴシック"/>
        </a:defRPr>
      </a:lvl2pPr>
      <a:lvl3pPr algn="l" rtl="0" eaLnBrk="0" fontAlgn="base" hangingPunct="0">
        <a:lnSpc>
          <a:spcPct val="80000"/>
        </a:lnSpc>
        <a:spcBef>
          <a:spcPct val="0"/>
        </a:spcBef>
        <a:spcAft>
          <a:spcPct val="0"/>
        </a:spcAft>
        <a:defRPr sz="3600" b="1">
          <a:solidFill>
            <a:srgbClr val="042B7F"/>
          </a:solidFill>
          <a:latin typeface="Arial" charset="0"/>
          <a:ea typeface="ＭＳ Ｐゴシック" pitchFamily="48" charset="-128"/>
          <a:cs typeface="ＭＳ Ｐゴシック"/>
        </a:defRPr>
      </a:lvl3pPr>
      <a:lvl4pPr algn="l" rtl="0" eaLnBrk="0" fontAlgn="base" hangingPunct="0">
        <a:lnSpc>
          <a:spcPct val="80000"/>
        </a:lnSpc>
        <a:spcBef>
          <a:spcPct val="0"/>
        </a:spcBef>
        <a:spcAft>
          <a:spcPct val="0"/>
        </a:spcAft>
        <a:defRPr sz="3600" b="1">
          <a:solidFill>
            <a:srgbClr val="042B7F"/>
          </a:solidFill>
          <a:latin typeface="Arial" charset="0"/>
          <a:ea typeface="ＭＳ Ｐゴシック" pitchFamily="48" charset="-128"/>
          <a:cs typeface="ＭＳ Ｐゴシック"/>
        </a:defRPr>
      </a:lvl4pPr>
      <a:lvl5pPr algn="l" rtl="0" eaLnBrk="0" fontAlgn="base" hangingPunct="0">
        <a:lnSpc>
          <a:spcPct val="80000"/>
        </a:lnSpc>
        <a:spcBef>
          <a:spcPct val="0"/>
        </a:spcBef>
        <a:spcAft>
          <a:spcPct val="0"/>
        </a:spcAft>
        <a:defRPr sz="3600" b="1">
          <a:solidFill>
            <a:srgbClr val="042B7F"/>
          </a:solidFill>
          <a:latin typeface="Arial" charset="0"/>
          <a:ea typeface="ＭＳ Ｐゴシック" pitchFamily="48" charset="-128"/>
          <a:cs typeface="ＭＳ Ｐゴシック"/>
        </a:defRPr>
      </a:lvl5pPr>
      <a:lvl6pPr marL="457200" algn="l" rtl="0" fontAlgn="base">
        <a:lnSpc>
          <a:spcPct val="80000"/>
        </a:lnSpc>
        <a:spcBef>
          <a:spcPct val="0"/>
        </a:spcBef>
        <a:spcAft>
          <a:spcPct val="0"/>
        </a:spcAft>
        <a:defRPr sz="3600" b="1">
          <a:solidFill>
            <a:srgbClr val="042B7F"/>
          </a:solidFill>
          <a:latin typeface="Arial" charset="0"/>
          <a:ea typeface="ＭＳ Ｐゴシック" pitchFamily="48" charset="-128"/>
        </a:defRPr>
      </a:lvl6pPr>
      <a:lvl7pPr marL="914400" algn="l" rtl="0" fontAlgn="base">
        <a:lnSpc>
          <a:spcPct val="80000"/>
        </a:lnSpc>
        <a:spcBef>
          <a:spcPct val="0"/>
        </a:spcBef>
        <a:spcAft>
          <a:spcPct val="0"/>
        </a:spcAft>
        <a:defRPr sz="3600" b="1">
          <a:solidFill>
            <a:srgbClr val="042B7F"/>
          </a:solidFill>
          <a:latin typeface="Arial" charset="0"/>
          <a:ea typeface="ＭＳ Ｐゴシック" pitchFamily="48" charset="-128"/>
        </a:defRPr>
      </a:lvl7pPr>
      <a:lvl8pPr marL="1371600" algn="l" rtl="0" fontAlgn="base">
        <a:lnSpc>
          <a:spcPct val="80000"/>
        </a:lnSpc>
        <a:spcBef>
          <a:spcPct val="0"/>
        </a:spcBef>
        <a:spcAft>
          <a:spcPct val="0"/>
        </a:spcAft>
        <a:defRPr sz="3600" b="1">
          <a:solidFill>
            <a:srgbClr val="042B7F"/>
          </a:solidFill>
          <a:latin typeface="Arial" charset="0"/>
          <a:ea typeface="ＭＳ Ｐゴシック" pitchFamily="48" charset="-128"/>
        </a:defRPr>
      </a:lvl8pPr>
      <a:lvl9pPr marL="1828800" algn="l" rtl="0" fontAlgn="base">
        <a:lnSpc>
          <a:spcPct val="80000"/>
        </a:lnSpc>
        <a:spcBef>
          <a:spcPct val="0"/>
        </a:spcBef>
        <a:spcAft>
          <a:spcPct val="0"/>
        </a:spcAft>
        <a:defRPr sz="3600" b="1">
          <a:solidFill>
            <a:srgbClr val="042B7F"/>
          </a:solidFill>
          <a:latin typeface="Arial" charset="0"/>
          <a:ea typeface="ＭＳ Ｐゴシック" pitchFamily="48" charset="-128"/>
        </a:defRPr>
      </a:lvl9pPr>
    </p:titleStyle>
    <p:bodyStyle>
      <a:lvl1pPr marL="342900" indent="-342900" algn="l" rtl="0" eaLnBrk="0" fontAlgn="base" hangingPunct="0">
        <a:spcBef>
          <a:spcPct val="20000"/>
        </a:spcBef>
        <a:spcAft>
          <a:spcPct val="0"/>
        </a:spcAft>
        <a:buClr>
          <a:srgbClr val="042B7F"/>
        </a:buClr>
        <a:buSzPct val="110000"/>
        <a:buFont typeface="Wingdings" pitchFamily="2" charset="2"/>
        <a:buChar char="§"/>
        <a:defRPr sz="2400">
          <a:solidFill>
            <a:schemeClr val="tx1"/>
          </a:solidFill>
          <a:latin typeface="+mn-lt"/>
          <a:ea typeface="+mn-ea"/>
          <a:cs typeface="ＭＳ Ｐゴシック"/>
        </a:defRPr>
      </a:lvl1pPr>
      <a:lvl2pPr marL="742950" indent="-285750" algn="l" rtl="0" eaLnBrk="0" fontAlgn="base" hangingPunct="0">
        <a:spcBef>
          <a:spcPct val="20000"/>
        </a:spcBef>
        <a:spcAft>
          <a:spcPct val="0"/>
        </a:spcAft>
        <a:buClr>
          <a:srgbClr val="042B7F"/>
        </a:buClr>
        <a:buSzPct val="90000"/>
        <a:buFont typeface="Symbol" pitchFamily="18" charset="2"/>
        <a:buChar char="·"/>
        <a:defRPr sz="2000">
          <a:solidFill>
            <a:schemeClr val="tx1"/>
          </a:solidFill>
          <a:latin typeface="+mn-lt"/>
          <a:ea typeface="+mn-ea"/>
          <a:cs typeface="ＭＳ Ｐゴシック"/>
        </a:defRPr>
      </a:lvl2pPr>
      <a:lvl3pPr marL="1085850" indent="-228600" algn="l" rtl="0" eaLnBrk="0" fontAlgn="base" hangingPunct="0">
        <a:lnSpc>
          <a:spcPct val="80000"/>
        </a:lnSpc>
        <a:spcBef>
          <a:spcPct val="20000"/>
        </a:spcBef>
        <a:spcAft>
          <a:spcPct val="0"/>
        </a:spcAft>
        <a:buClr>
          <a:srgbClr val="042B7F"/>
        </a:buClr>
        <a:buSzPct val="90000"/>
        <a:buChar char="-"/>
        <a:defRPr sz="2000">
          <a:solidFill>
            <a:schemeClr val="tx1"/>
          </a:solidFill>
          <a:latin typeface="+mn-lt"/>
          <a:ea typeface="+mn-ea"/>
          <a:cs typeface="ＭＳ Ｐゴシック"/>
        </a:defRPr>
      </a:lvl3pPr>
      <a:lvl4pPr marL="1428750" indent="-228600" algn="l" rtl="0" eaLnBrk="0" fontAlgn="base" hangingPunct="0">
        <a:lnSpc>
          <a:spcPct val="80000"/>
        </a:lnSpc>
        <a:spcBef>
          <a:spcPct val="20000"/>
        </a:spcBef>
        <a:spcAft>
          <a:spcPct val="0"/>
        </a:spcAft>
        <a:buClr>
          <a:srgbClr val="042B7F"/>
        </a:buClr>
        <a:buSzPct val="90000"/>
        <a:buFont typeface="Arial" pitchFamily="34" charset="0"/>
        <a:buChar char="+"/>
        <a:defRPr sz="2000">
          <a:solidFill>
            <a:schemeClr val="tx1"/>
          </a:solidFill>
          <a:latin typeface="+mn-lt"/>
          <a:ea typeface="+mn-ea"/>
          <a:cs typeface="ＭＳ Ｐゴシック"/>
        </a:defRPr>
      </a:lvl4pPr>
      <a:lvl5pPr marL="1771650" indent="-228600" algn="l" rtl="0" eaLnBrk="0" fontAlgn="base" hangingPunct="0">
        <a:lnSpc>
          <a:spcPct val="80000"/>
        </a:lnSpc>
        <a:spcBef>
          <a:spcPct val="20000"/>
        </a:spcBef>
        <a:spcAft>
          <a:spcPct val="0"/>
        </a:spcAft>
        <a:buClr>
          <a:srgbClr val="042B7F"/>
        </a:buClr>
        <a:buSzPct val="90000"/>
        <a:buFont typeface="Arial" pitchFamily="34" charset="0"/>
        <a:buChar char="•"/>
        <a:defRPr sz="2000">
          <a:solidFill>
            <a:schemeClr val="tx1"/>
          </a:solidFill>
          <a:latin typeface="+mn-lt"/>
          <a:ea typeface="+mn-ea"/>
          <a:cs typeface="ＭＳ Ｐゴシック"/>
        </a:defRPr>
      </a:lvl5pPr>
      <a:lvl6pPr marL="2228850" indent="-228600" algn="l" rtl="0" fontAlgn="base">
        <a:lnSpc>
          <a:spcPct val="80000"/>
        </a:lnSpc>
        <a:spcBef>
          <a:spcPct val="20000"/>
        </a:spcBef>
        <a:spcAft>
          <a:spcPct val="0"/>
        </a:spcAft>
        <a:buClr>
          <a:srgbClr val="042B7F"/>
        </a:buClr>
        <a:buSzPct val="90000"/>
        <a:buChar char="-"/>
        <a:defRPr>
          <a:solidFill>
            <a:schemeClr val="tx1"/>
          </a:solidFill>
          <a:latin typeface="+mn-lt"/>
          <a:ea typeface="+mn-ea"/>
        </a:defRPr>
      </a:lvl6pPr>
      <a:lvl7pPr marL="2686050" indent="-228600" algn="l" rtl="0" fontAlgn="base">
        <a:lnSpc>
          <a:spcPct val="80000"/>
        </a:lnSpc>
        <a:spcBef>
          <a:spcPct val="20000"/>
        </a:spcBef>
        <a:spcAft>
          <a:spcPct val="0"/>
        </a:spcAft>
        <a:buClr>
          <a:srgbClr val="042B7F"/>
        </a:buClr>
        <a:buSzPct val="90000"/>
        <a:buChar char="-"/>
        <a:defRPr>
          <a:solidFill>
            <a:schemeClr val="tx1"/>
          </a:solidFill>
          <a:latin typeface="+mn-lt"/>
          <a:ea typeface="+mn-ea"/>
        </a:defRPr>
      </a:lvl7pPr>
      <a:lvl8pPr marL="3143250" indent="-228600" algn="l" rtl="0" fontAlgn="base">
        <a:lnSpc>
          <a:spcPct val="80000"/>
        </a:lnSpc>
        <a:spcBef>
          <a:spcPct val="20000"/>
        </a:spcBef>
        <a:spcAft>
          <a:spcPct val="0"/>
        </a:spcAft>
        <a:buClr>
          <a:srgbClr val="042B7F"/>
        </a:buClr>
        <a:buSzPct val="90000"/>
        <a:buChar char="-"/>
        <a:defRPr>
          <a:solidFill>
            <a:schemeClr val="tx1"/>
          </a:solidFill>
          <a:latin typeface="+mn-lt"/>
          <a:ea typeface="+mn-ea"/>
        </a:defRPr>
      </a:lvl8pPr>
      <a:lvl9pPr marL="3600450" indent="-228600" algn="l" rtl="0" fontAlgn="base">
        <a:lnSpc>
          <a:spcPct val="80000"/>
        </a:lnSpc>
        <a:spcBef>
          <a:spcPct val="20000"/>
        </a:spcBef>
        <a:spcAft>
          <a:spcPct val="0"/>
        </a:spcAft>
        <a:buClr>
          <a:srgbClr val="042B7F"/>
        </a:buClr>
        <a:buSzPct val="90000"/>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ad.bnl.gov/ESSHQ/SND/Credited%20Controls/screen.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subTitle" idx="4294967295"/>
          </p:nvPr>
        </p:nvSpPr>
        <p:spPr>
          <a:xfrm>
            <a:off x="381000" y="2133600"/>
            <a:ext cx="8763000" cy="3548062"/>
          </a:xfrm>
        </p:spPr>
        <p:txBody>
          <a:bodyPr/>
          <a:lstStyle/>
          <a:p>
            <a:pPr marL="0" indent="0">
              <a:lnSpc>
                <a:spcPct val="90000"/>
              </a:lnSpc>
              <a:buNone/>
            </a:pPr>
            <a:r>
              <a:rPr lang="en-US" b="1" dirty="0" smtClean="0">
                <a:solidFill>
                  <a:schemeClr val="bg1"/>
                </a:solidFill>
              </a:rPr>
              <a:t>Configuration Management During Shutdown</a:t>
            </a:r>
          </a:p>
          <a:p>
            <a:pPr marL="0" indent="0">
              <a:lnSpc>
                <a:spcPct val="90000"/>
              </a:lnSpc>
              <a:buNone/>
            </a:pPr>
            <a:r>
              <a:rPr lang="en-US" b="1" dirty="0" smtClean="0">
                <a:solidFill>
                  <a:schemeClr val="bg1"/>
                </a:solidFill>
              </a:rPr>
              <a:t>Picture of the Week</a:t>
            </a:r>
          </a:p>
          <a:p>
            <a:pPr marL="0" indent="0">
              <a:lnSpc>
                <a:spcPct val="90000"/>
              </a:lnSpc>
              <a:buNone/>
            </a:pPr>
            <a:endParaRPr lang="en-US" sz="2800" b="1" dirty="0" smtClean="0">
              <a:solidFill>
                <a:schemeClr val="bg1"/>
              </a:solidFill>
            </a:endParaRPr>
          </a:p>
          <a:p>
            <a:pPr marL="0" indent="0">
              <a:lnSpc>
                <a:spcPct val="90000"/>
              </a:lnSpc>
              <a:buFont typeface="Wingdings" pitchFamily="2" charset="2"/>
              <a:buNone/>
            </a:pPr>
            <a:endParaRPr lang="en-US" b="1" dirty="0" smtClean="0">
              <a:solidFill>
                <a:schemeClr val="bg1"/>
              </a:solidFill>
            </a:endParaRPr>
          </a:p>
          <a:p>
            <a:pPr marL="0" indent="0">
              <a:lnSpc>
                <a:spcPct val="70000"/>
              </a:lnSpc>
              <a:buFont typeface="Wingdings" pitchFamily="2" charset="2"/>
              <a:buNone/>
            </a:pPr>
            <a:r>
              <a:rPr lang="en-US" b="1" dirty="0" smtClean="0">
                <a:solidFill>
                  <a:schemeClr val="bg1"/>
                </a:solidFill>
              </a:rPr>
              <a:t>Collider-Accelerator Department</a:t>
            </a:r>
          </a:p>
          <a:p>
            <a:pPr marL="0" indent="0">
              <a:lnSpc>
                <a:spcPct val="70000"/>
              </a:lnSpc>
              <a:buFont typeface="Wingdings" pitchFamily="2" charset="2"/>
              <a:buNone/>
            </a:pPr>
            <a:r>
              <a:rPr lang="en-US" b="1" dirty="0" smtClean="0">
                <a:solidFill>
                  <a:schemeClr val="bg1"/>
                </a:solidFill>
              </a:rPr>
              <a:t>6-26-12</a:t>
            </a:r>
          </a:p>
        </p:txBody>
      </p:sp>
      <p:sp>
        <p:nvSpPr>
          <p:cNvPr id="579587" name="Rectangle 3"/>
          <p:cNvSpPr>
            <a:spLocks noGrp="1" noChangeArrowheads="1"/>
          </p:cNvSpPr>
          <p:nvPr>
            <p:ph type="ctrTitle" idx="4294967295"/>
          </p:nvPr>
        </p:nvSpPr>
        <p:spPr>
          <a:xfrm>
            <a:off x="595313" y="361950"/>
            <a:ext cx="8153400" cy="1143000"/>
          </a:xfrm>
          <a:effectLst>
            <a:outerShdw dist="35921" dir="2700000" algn="ctr" rotWithShape="0">
              <a:schemeClr val="bg2"/>
            </a:outerShdw>
          </a:effectLst>
        </p:spPr>
        <p:txBody>
          <a:bodyPr/>
          <a:lstStyle/>
          <a:p>
            <a:pPr>
              <a:defRPr/>
            </a:pPr>
            <a:r>
              <a:rPr lang="en-US" dirty="0" smtClean="0">
                <a:solidFill>
                  <a:schemeClr val="bg1"/>
                </a:solidFill>
                <a:cs typeface="+mj-cs"/>
              </a:rPr>
              <a:t>Take 5 for Safety</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81000" y="304800"/>
            <a:ext cx="8763000" cy="914400"/>
          </a:xfrm>
        </p:spPr>
        <p:txBody>
          <a:bodyPr/>
          <a:lstStyle/>
          <a:p>
            <a:r>
              <a:rPr lang="en-US" dirty="0" smtClean="0"/>
              <a:t>Configuration Management (CM)</a:t>
            </a:r>
          </a:p>
        </p:txBody>
      </p:sp>
      <p:sp>
        <p:nvSpPr>
          <p:cNvPr id="5123" name="Rectangle 3"/>
          <p:cNvSpPr>
            <a:spLocks noGrp="1" noChangeArrowheads="1"/>
          </p:cNvSpPr>
          <p:nvPr>
            <p:ph idx="1"/>
          </p:nvPr>
        </p:nvSpPr>
        <p:spPr>
          <a:xfrm>
            <a:off x="762000" y="1295400"/>
            <a:ext cx="7620000" cy="4724400"/>
          </a:xfrm>
        </p:spPr>
        <p:txBody>
          <a:bodyPr/>
          <a:lstStyle/>
          <a:p>
            <a:r>
              <a:rPr lang="en-US" dirty="0" smtClean="0"/>
              <a:t>The Accelerator Safety Order requires a CM program for accelerator safety</a:t>
            </a:r>
          </a:p>
          <a:p>
            <a:r>
              <a:rPr lang="en-US" dirty="0" smtClean="0"/>
              <a:t>C-AD focuses on non-standard industrial hazards (radiation, ODH, large volume flammable gases) and maintains their corresponding Credited Controls identified in the ASE  </a:t>
            </a:r>
          </a:p>
          <a:p>
            <a:r>
              <a:rPr lang="en-US" dirty="0" smtClean="0"/>
              <a:t>Appropriate configuration management is considered necessary for mission and safety success, as is evidenced by documented cases attributed to CM inadequacies in several formal investigations, occurrences and mission delays at DOE accelerator laboratories</a:t>
            </a:r>
          </a:p>
          <a:p>
            <a:pPr>
              <a:buNone/>
            </a:pPr>
            <a:endParaRPr lang="en-US" sz="2800" dirty="0" smtClean="0">
              <a:solidFill>
                <a:srgbClr val="04246C"/>
              </a:solidFill>
            </a:endParaRPr>
          </a:p>
        </p:txBody>
      </p:sp>
      <p:sp>
        <p:nvSpPr>
          <p:cNvPr id="5124" name="Slide Number Placeholder 1"/>
          <p:cNvSpPr>
            <a:spLocks noGrp="1"/>
          </p:cNvSpPr>
          <p:nvPr>
            <p:ph type="sldNum" sz="quarter" idx="12"/>
          </p:nvPr>
        </p:nvSpPr>
        <p:spPr>
          <a:noFill/>
        </p:spPr>
        <p:txBody>
          <a:bodyPr/>
          <a:lstStyle/>
          <a:p>
            <a:pPr algn="ctr"/>
            <a:fld id="{0C8A96F8-784C-482C-8DCF-19FD03F927ED}" type="slidenum">
              <a:rPr lang="en-US" sz="1200" smtClean="0"/>
              <a:pPr algn="ctr"/>
              <a:t>2</a:t>
            </a:fld>
            <a:endParaRPr lang="en-US" sz="12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81000" y="304800"/>
            <a:ext cx="8763000" cy="914400"/>
          </a:xfrm>
        </p:spPr>
        <p:txBody>
          <a:bodyPr/>
          <a:lstStyle/>
          <a:p>
            <a:r>
              <a:rPr lang="en-US" dirty="0" smtClean="0"/>
              <a:t>Configuration Management During Shutdown</a:t>
            </a:r>
          </a:p>
        </p:txBody>
      </p:sp>
      <p:sp>
        <p:nvSpPr>
          <p:cNvPr id="5123" name="Rectangle 3"/>
          <p:cNvSpPr>
            <a:spLocks noGrp="1" noChangeArrowheads="1"/>
          </p:cNvSpPr>
          <p:nvPr>
            <p:ph idx="1"/>
          </p:nvPr>
        </p:nvSpPr>
        <p:spPr>
          <a:xfrm>
            <a:off x="685800" y="1295400"/>
            <a:ext cx="7924800" cy="4876800"/>
          </a:xfrm>
        </p:spPr>
        <p:txBody>
          <a:bodyPr/>
          <a:lstStyle/>
          <a:p>
            <a:r>
              <a:rPr lang="en-US" dirty="0" smtClean="0"/>
              <a:t>C-AD follows an established procedure for changes to approved safety documents (the ASE and SAD)</a:t>
            </a:r>
          </a:p>
          <a:p>
            <a:pPr lvl="1"/>
            <a:r>
              <a:rPr lang="en-US" dirty="0" smtClean="0"/>
              <a:t>See OPM 1.10.1</a:t>
            </a:r>
          </a:p>
          <a:p>
            <a:r>
              <a:rPr lang="en-US" dirty="0" smtClean="0"/>
              <a:t>C-AD maintains a list of Credited Controls to control changes to key safety systems</a:t>
            </a:r>
          </a:p>
          <a:p>
            <a:pPr lvl="1"/>
            <a:r>
              <a:rPr lang="en-US" dirty="0" smtClean="0"/>
              <a:t>Examples of Credited Controls are shielding, air handling systems, exhaust stacks, Access Control System…</a:t>
            </a:r>
          </a:p>
          <a:p>
            <a:pPr lvl="1"/>
            <a:r>
              <a:rPr lang="en-US" dirty="0" smtClean="0"/>
              <a:t>See C-AD </a:t>
            </a:r>
            <a:r>
              <a:rPr lang="en-US" dirty="0" err="1" smtClean="0"/>
              <a:t>OPMs</a:t>
            </a:r>
            <a:r>
              <a:rPr lang="en-US" dirty="0" smtClean="0"/>
              <a:t> 2.5. 2.5.1, 2.5.2, and 2.5.3</a:t>
            </a:r>
          </a:p>
          <a:p>
            <a:r>
              <a:rPr lang="en-US" dirty="0" smtClean="0"/>
              <a:t>Boundaries related to specific Credited Controls at C-AD are defined in a checklist at:</a:t>
            </a:r>
          </a:p>
          <a:p>
            <a:pPr lvl="1">
              <a:buNone/>
            </a:pPr>
            <a:r>
              <a:rPr lang="en-US" sz="1600" dirty="0" smtClean="0">
                <a:hlinkClick r:id="rId3"/>
              </a:rPr>
              <a:t>http://www.c-ad.bnl.gov/ESSHQ/SND/Credited%20Controls/screen.html</a:t>
            </a:r>
            <a:r>
              <a:rPr lang="en-US" sz="1600" dirty="0" smtClean="0"/>
              <a:t> </a:t>
            </a:r>
          </a:p>
        </p:txBody>
      </p:sp>
      <p:sp>
        <p:nvSpPr>
          <p:cNvPr id="5124" name="Slide Number Placeholder 1"/>
          <p:cNvSpPr>
            <a:spLocks noGrp="1"/>
          </p:cNvSpPr>
          <p:nvPr>
            <p:ph type="sldNum" sz="quarter" idx="12"/>
          </p:nvPr>
        </p:nvSpPr>
        <p:spPr>
          <a:noFill/>
        </p:spPr>
        <p:txBody>
          <a:bodyPr/>
          <a:lstStyle/>
          <a:p>
            <a:pPr algn="ctr"/>
            <a:fld id="{0C8A96F8-784C-482C-8DCF-19FD03F927ED}" type="slidenum">
              <a:rPr lang="en-US" sz="1200" smtClean="0"/>
              <a:pPr algn="ctr"/>
              <a:t>3</a:t>
            </a:fld>
            <a:endParaRPr lang="en-US" sz="12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381000" y="304800"/>
            <a:ext cx="8763000" cy="914400"/>
          </a:xfrm>
        </p:spPr>
        <p:txBody>
          <a:bodyPr/>
          <a:lstStyle/>
          <a:p>
            <a:r>
              <a:rPr lang="en-US" dirty="0" smtClean="0"/>
              <a:t>Configuration Management During Shutdown</a:t>
            </a:r>
          </a:p>
        </p:txBody>
      </p:sp>
      <p:sp>
        <p:nvSpPr>
          <p:cNvPr id="5123" name="Rectangle 3"/>
          <p:cNvSpPr>
            <a:spLocks noGrp="1" noChangeArrowheads="1"/>
          </p:cNvSpPr>
          <p:nvPr>
            <p:ph idx="1"/>
          </p:nvPr>
        </p:nvSpPr>
        <p:spPr>
          <a:xfrm>
            <a:off x="457200" y="1524000"/>
            <a:ext cx="8305800" cy="5029200"/>
          </a:xfrm>
        </p:spPr>
        <p:txBody>
          <a:bodyPr/>
          <a:lstStyle/>
          <a:p>
            <a:r>
              <a:rPr lang="en-US" sz="2000" dirty="0" smtClean="0"/>
              <a:t>Ensure changes to accelerators and experiments are reviewed against the assumptions in the safety analyses</a:t>
            </a:r>
          </a:p>
          <a:p>
            <a:pPr lvl="1"/>
            <a:r>
              <a:rPr lang="en-US" dirty="0" smtClean="0"/>
              <a:t>Changes are reviewed by C-AD RSC, ESRC and ASSRC since members are aware of assumptions in the safety analyses</a:t>
            </a:r>
          </a:p>
          <a:p>
            <a:r>
              <a:rPr lang="en-US" sz="2000" dirty="0" smtClean="0"/>
              <a:t>Ensure changes to design limits (e.g., beam energy, beam current, etc.) are reviewed prior to making the changes</a:t>
            </a:r>
          </a:p>
          <a:p>
            <a:r>
              <a:rPr lang="en-US" sz="2000" dirty="0" smtClean="0"/>
              <a:t>Ensure only the most recently approved versions of documents are used to maintain or calibrate Credited Controls</a:t>
            </a:r>
          </a:p>
          <a:p>
            <a:r>
              <a:rPr lang="en-US" sz="2000" dirty="0" smtClean="0"/>
              <a:t>Document changes to the physical configuration of Credited Controls by updating the appropriate drawings</a:t>
            </a:r>
          </a:p>
          <a:p>
            <a:r>
              <a:rPr lang="en-US" sz="2000" dirty="0" smtClean="0"/>
              <a:t>Ensure labeling for Credited Controls is maintained where applicable </a:t>
            </a:r>
          </a:p>
          <a:p>
            <a:r>
              <a:rPr lang="en-US" sz="2000" dirty="0" smtClean="0"/>
              <a:t>Perform testing of Credited Controls after preventive or corrective maintenance</a:t>
            </a:r>
          </a:p>
        </p:txBody>
      </p:sp>
      <p:sp>
        <p:nvSpPr>
          <p:cNvPr id="5124" name="Slide Number Placeholder 1"/>
          <p:cNvSpPr>
            <a:spLocks noGrp="1"/>
          </p:cNvSpPr>
          <p:nvPr>
            <p:ph type="sldNum" sz="quarter" idx="12"/>
          </p:nvPr>
        </p:nvSpPr>
        <p:spPr>
          <a:noFill/>
        </p:spPr>
        <p:txBody>
          <a:bodyPr/>
          <a:lstStyle/>
          <a:p>
            <a:pPr algn="ctr"/>
            <a:fld id="{0C8A96F8-784C-482C-8DCF-19FD03F927ED}" type="slidenum">
              <a:rPr lang="en-US" sz="1200" smtClean="0"/>
              <a:pPr algn="ctr"/>
              <a:t>4</a:t>
            </a:fld>
            <a:endParaRPr lang="en-US" sz="12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Picture of the Week - Self-Fulfilling Prophecy </a:t>
            </a:r>
            <a:endParaRPr lang="en-US" dirty="0"/>
          </a:p>
        </p:txBody>
      </p:sp>
      <p:sp>
        <p:nvSpPr>
          <p:cNvPr id="4" name="Slide Number Placeholder 3"/>
          <p:cNvSpPr>
            <a:spLocks noGrp="1"/>
          </p:cNvSpPr>
          <p:nvPr>
            <p:ph type="sldNum" sz="quarter" idx="12"/>
          </p:nvPr>
        </p:nvSpPr>
        <p:spPr/>
        <p:txBody>
          <a:bodyPr/>
          <a:lstStyle/>
          <a:p>
            <a:pPr>
              <a:defRPr/>
            </a:pPr>
            <a:fld id="{A783D56E-CF58-48DB-9859-5D577ABEE5D6}" type="slidenum">
              <a:rPr lang="en-US" smtClean="0"/>
              <a:pPr>
                <a:defRPr/>
              </a:pPr>
              <a:t>5</a:t>
            </a:fld>
            <a:endParaRPr lang="en-US" dirty="0"/>
          </a:p>
        </p:txBody>
      </p:sp>
      <p:pic>
        <p:nvPicPr>
          <p:cNvPr id="5" name="Picture 4" descr="photo485.jpg"/>
          <p:cNvPicPr>
            <a:picLocks noChangeAspect="1"/>
          </p:cNvPicPr>
          <p:nvPr/>
        </p:nvPicPr>
        <p:blipFill>
          <a:blip r:embed="rId3" cstate="print"/>
          <a:stretch>
            <a:fillRect/>
          </a:stretch>
        </p:blipFill>
        <p:spPr>
          <a:xfrm>
            <a:off x="2667000" y="914400"/>
            <a:ext cx="4114800" cy="5486400"/>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3">
      <a:dk1>
        <a:srgbClr val="322F31"/>
      </a:dk1>
      <a:lt1>
        <a:srgbClr val="FFFFFF"/>
      </a:lt1>
      <a:dk2>
        <a:srgbClr val="322F31"/>
      </a:dk2>
      <a:lt2>
        <a:srgbClr val="322F31"/>
      </a:lt2>
      <a:accent1>
        <a:srgbClr val="8071B4"/>
      </a:accent1>
      <a:accent2>
        <a:srgbClr val="8071B4"/>
      </a:accent2>
      <a:accent3>
        <a:srgbClr val="FFFFFF"/>
      </a:accent3>
      <a:accent4>
        <a:srgbClr val="292728"/>
      </a:accent4>
      <a:accent5>
        <a:srgbClr val="C0BBD6"/>
      </a:accent5>
      <a:accent6>
        <a:srgbClr val="7366A3"/>
      </a:accent6>
      <a:hlink>
        <a:srgbClr val="8071B4"/>
      </a:hlink>
      <a:folHlink>
        <a:srgbClr val="8071B4"/>
      </a:folHlink>
    </a:clrScheme>
    <a:fontScheme name="Blank Presentatio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48"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Blank Presentation 13">
        <a:dk1>
          <a:srgbClr val="322F31"/>
        </a:dk1>
        <a:lt1>
          <a:srgbClr val="FFFFFF"/>
        </a:lt1>
        <a:dk2>
          <a:srgbClr val="322F31"/>
        </a:dk2>
        <a:lt2>
          <a:srgbClr val="322F31"/>
        </a:lt2>
        <a:accent1>
          <a:srgbClr val="8071B4"/>
        </a:accent1>
        <a:accent2>
          <a:srgbClr val="8071B4"/>
        </a:accent2>
        <a:accent3>
          <a:srgbClr val="FFFFFF"/>
        </a:accent3>
        <a:accent4>
          <a:srgbClr val="292728"/>
        </a:accent4>
        <a:accent5>
          <a:srgbClr val="C0BBD6"/>
        </a:accent5>
        <a:accent6>
          <a:srgbClr val="7366A3"/>
        </a:accent6>
        <a:hlink>
          <a:srgbClr val="8071B4"/>
        </a:hlink>
        <a:folHlink>
          <a:srgbClr val="8071B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19295</TotalTime>
  <Words>360</Words>
  <Application>Microsoft Office PowerPoint</Application>
  <PresentationFormat>On-screen Show (4:3)</PresentationFormat>
  <Paragraphs>37</Paragraphs>
  <Slides>5</Slides>
  <Notes>4</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Blank Presentation</vt:lpstr>
      <vt:lpstr>Take 5 for Safety</vt:lpstr>
      <vt:lpstr>Configuration Management (CM)</vt:lpstr>
      <vt:lpstr>Configuration Management During Shutdown</vt:lpstr>
      <vt:lpstr>Configuration Management During Shutdown</vt:lpstr>
      <vt:lpstr>Picture of the Week - Self-Fulfilling Prophecy </vt:lpstr>
    </vt:vector>
  </TitlesOfParts>
  <Company>BNL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Safety Software QA </dc:subject>
  <dc:creator>Ed Lessard</dc:creator>
  <cp:lastModifiedBy>lessard</cp:lastModifiedBy>
  <cp:revision>1014</cp:revision>
  <cp:lastPrinted>2007-07-02T19:06:14Z</cp:lastPrinted>
  <dcterms:created xsi:type="dcterms:W3CDTF">2007-06-28T20:22:43Z</dcterms:created>
  <dcterms:modified xsi:type="dcterms:W3CDTF">2012-06-26T16:17:26Z</dcterms:modified>
</cp:coreProperties>
</file>