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81" r:id="rId3"/>
    <p:sldId id="288" r:id="rId4"/>
    <p:sldId id="28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DD197-0905-B44E-8F3B-54F49DE6BA75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8EC47-61BD-9A48-B9D4-12589913D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BD9D-7759-D84A-B70A-5767BF5E2BFC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70B6F-460A-5342-87C0-4E4C107BC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0BC5-5938-0446-927D-667B6F496804}" type="datetime1">
              <a:rPr lang="en-US" smtClean="0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- 05 Feb 13 Time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A1D2-B173-C740-9EC1-E9FB09126DDB}" type="datetime1">
              <a:rPr lang="en-US" smtClean="0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- 05 Feb 13 Time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CA20-2B1C-4240-BCB2-BCDEC5D5C9A2}" type="datetime1">
              <a:rPr lang="en-US" smtClean="0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- 05 Feb 13 Time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4DC8-580E-064E-8985-CC60BC7C50AD}" type="datetime1">
              <a:rPr lang="en-US" smtClean="0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- 05 Feb 13 Time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CF3C-E9A0-4748-9FEF-E70FA07C6E35}" type="datetime1">
              <a:rPr lang="en-US" smtClean="0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- 05 Feb 13 Time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813A-1FDF-6947-8B64-E73C4D713EC2}" type="datetime1">
              <a:rPr lang="en-US" smtClean="0"/>
              <a:pPr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- 05 Feb 13 Time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81A7-D61A-1244-B8FE-D7FAC6C60D05}" type="datetime1">
              <a:rPr lang="en-US" smtClean="0"/>
              <a:pPr/>
              <a:t>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- 05 Feb 13 Time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3A71-13C1-914E-9183-97D11A02D43A}" type="datetime1">
              <a:rPr lang="en-US" smtClean="0"/>
              <a:pPr/>
              <a:t>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- 05 Feb 13 Time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218-0C1B-6648-B799-31FE4FB3484A}" type="datetime1">
              <a:rPr lang="en-US" smtClean="0"/>
              <a:pPr/>
              <a:t>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- 05 Feb 13 Time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EEFE-8219-9B40-9954-310F448A25BC}" type="datetime1">
              <a:rPr lang="en-US" smtClean="0"/>
              <a:pPr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- 05 Feb 13 Time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E7D9-F624-3F4A-8846-1CB36330F6DA}" type="datetime1">
              <a:rPr lang="en-US" smtClean="0"/>
              <a:pPr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- 05 Feb 13 Time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F3C78-46D5-BB4A-9439-E581100BDDCE}" type="datetime1">
              <a:rPr lang="en-US" smtClean="0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Hubert van Hecke - 05 Feb 13 Time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PHENIX Run-13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Hubert van </a:t>
            </a:r>
            <a:r>
              <a:rPr lang="en-US" sz="1800" dirty="0" err="1" smtClean="0"/>
              <a:t>Hecke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- 05 Feb 13 Time meeting</a:t>
            </a:r>
            <a:endParaRPr lang="en-US"/>
          </a:p>
        </p:txBody>
      </p:sp>
      <p:pic>
        <p:nvPicPr>
          <p:cNvPr id="7" name="Picture 6" descr="logo_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984" y="1112345"/>
            <a:ext cx="2221148" cy="874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4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Commissioning continues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448"/>
            <a:ext cx="4596524" cy="4525963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Commissioning was going well in December, but</a:t>
            </a:r>
          </a:p>
          <a:p>
            <a:r>
              <a:rPr lang="en-US" sz="2000" dirty="0" smtClean="0"/>
              <a:t>Massive leaks were seen in the outer barrel layer of the VTX (</a:t>
            </a:r>
            <a:r>
              <a:rPr lang="en-US" sz="2000" dirty="0" err="1" smtClean="0"/>
              <a:t>stripixels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Removed the East half of the detector, disassembled it, reassembled with only the FVTX, and reinstalled in the IR</a:t>
            </a:r>
          </a:p>
          <a:p>
            <a:r>
              <a:rPr lang="en-US" sz="2000" dirty="0" smtClean="0"/>
              <a:t>Investigation identified galvanic corrosion between carbon and Aluminum as the cause</a:t>
            </a:r>
          </a:p>
          <a:p>
            <a:r>
              <a:rPr lang="en-US" sz="2000" dirty="0" smtClean="0"/>
              <a:t>VTX pixels (inner 2 barrels) and FVTX don’t use Aluminum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- 05 Feb 13 Time meeting</a:t>
            </a:r>
            <a:endParaRPr lang="en-US"/>
          </a:p>
        </p:txBody>
      </p:sp>
      <p:pic>
        <p:nvPicPr>
          <p:cNvPr id="6" name="Picture 5" descr="logo_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971092"/>
            <a:ext cx="1759569" cy="692980"/>
          </a:xfrm>
          <a:prstGeom prst="rect">
            <a:avLst/>
          </a:prstGeom>
        </p:spPr>
      </p:pic>
      <p:pic>
        <p:nvPicPr>
          <p:cNvPr id="7" name="Picture 6" descr="dev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95" y="1077310"/>
            <a:ext cx="4139230" cy="25369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0005" y="2153886"/>
            <a:ext cx="65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FVTX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3881" y="1784554"/>
            <a:ext cx="65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FVTX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9861" y="321367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VTX </a:t>
            </a:r>
            <a:r>
              <a:rPr lang="en-US" dirty="0" err="1" smtClean="0">
                <a:solidFill>
                  <a:srgbClr val="3366FF"/>
                </a:solidFill>
              </a:rPr>
              <a:t>stripixels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1241" y="110211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VTX </a:t>
            </a:r>
            <a:r>
              <a:rPr lang="en-US" dirty="0" err="1" smtClean="0">
                <a:solidFill>
                  <a:srgbClr val="3366FF"/>
                </a:solidFill>
              </a:rPr>
              <a:t>stripixels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12" name="Picture 11" descr="closeup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439" y="3905907"/>
            <a:ext cx="3215566" cy="2411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79928" y="2109364"/>
            <a:ext cx="112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VTX pixels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79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Commissioning continues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FVTX back and operating (&gt;96% live channels)</a:t>
            </a:r>
          </a:p>
          <a:p>
            <a:r>
              <a:rPr lang="en-US" sz="2000" dirty="0" smtClean="0"/>
              <a:t>Flammable gas is on since Feb 1, 2-person watch shifts started Jan 22</a:t>
            </a:r>
          </a:p>
          <a:p>
            <a:r>
              <a:rPr lang="en-US" sz="2000" dirty="0" smtClean="0"/>
              <a:t>First Cosmic data taken last night</a:t>
            </a:r>
          </a:p>
          <a:p>
            <a:r>
              <a:rPr lang="en-US" sz="2000" dirty="0" smtClean="0"/>
              <a:t>Magnets on today</a:t>
            </a:r>
          </a:p>
          <a:p>
            <a:r>
              <a:rPr lang="en-US" sz="2000" dirty="0" smtClean="0"/>
              <a:t>Shielding wall is up, plan to roll in on Friday 8</a:t>
            </a:r>
          </a:p>
          <a:p>
            <a:r>
              <a:rPr lang="en-US" sz="2000" dirty="0" smtClean="0"/>
              <a:t>Full shifts starting Feb 11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- 05 Feb 13 Time meeting</a:t>
            </a:r>
            <a:endParaRPr lang="en-US"/>
          </a:p>
        </p:txBody>
      </p:sp>
      <p:pic>
        <p:nvPicPr>
          <p:cNvPr id="7" name="Picture 6" descr="logo_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971092"/>
            <a:ext cx="1759569" cy="692980"/>
          </a:xfrm>
          <a:prstGeom prst="rect">
            <a:avLst/>
          </a:prstGeom>
        </p:spPr>
      </p:pic>
      <p:pic>
        <p:nvPicPr>
          <p:cNvPr id="8" name="Picture 7" descr="Screensh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266" y="3319517"/>
            <a:ext cx="4746734" cy="29741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41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Near-term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Commission all systems </a:t>
            </a:r>
          </a:p>
          <a:p>
            <a:r>
              <a:rPr lang="en-US" sz="2000" dirty="0" smtClean="0"/>
              <a:t>Overnight, run </a:t>
            </a:r>
            <a:r>
              <a:rPr lang="en-US" sz="2000" dirty="0" err="1" smtClean="0"/>
              <a:t>cosmics</a:t>
            </a:r>
            <a:endParaRPr lang="en-US" sz="2000" dirty="0" smtClean="0"/>
          </a:p>
          <a:p>
            <a:pPr lvl="1"/>
            <a:r>
              <a:rPr lang="en-US" sz="1600" dirty="0" err="1" smtClean="0"/>
              <a:t>Cosmics</a:t>
            </a:r>
            <a:r>
              <a:rPr lang="en-US" sz="1600" dirty="0" smtClean="0"/>
              <a:t> are needed to study momentum smearing, charge-sign efficiencies, trigger issues, backgrounds etc.</a:t>
            </a:r>
          </a:p>
          <a:p>
            <a:pPr lvl="1"/>
            <a:r>
              <a:rPr lang="en-US" sz="1600" dirty="0" err="1" smtClean="0"/>
              <a:t>Cosmics</a:t>
            </a:r>
            <a:r>
              <a:rPr lang="en-US" sz="1600" dirty="0" smtClean="0"/>
              <a:t> will be collected in beam down-time periods throughout the run</a:t>
            </a:r>
          </a:p>
          <a:p>
            <a:r>
              <a:rPr lang="en-US" sz="2000" dirty="0" smtClean="0"/>
              <a:t>Commission with beam as it arrives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Hubert van Hecke - 05 Feb 13 Time meeting</a:t>
            </a:r>
            <a:endParaRPr lang="en-US"/>
          </a:p>
        </p:txBody>
      </p:sp>
      <p:pic>
        <p:nvPicPr>
          <p:cNvPr id="6" name="Picture 5" descr="logo_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971092"/>
            <a:ext cx="1759569" cy="692980"/>
          </a:xfrm>
          <a:prstGeom prst="rect">
            <a:avLst/>
          </a:prstGeom>
        </p:spPr>
      </p:pic>
      <p:pic>
        <p:nvPicPr>
          <p:cNvPr id="8" name="Picture 7" descr="Cosmics_382466_evt14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207" y="3214757"/>
            <a:ext cx="4349092" cy="31288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230</Words>
  <Application>Microsoft Macintosh PowerPoint</Application>
  <PresentationFormat>On-screen Show (4:3)</PresentationFormat>
  <Paragraphs>40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PHENIX Run-13 status</vt:lpstr>
      <vt:lpstr>Commissioning continues</vt:lpstr>
      <vt:lpstr>Commissioning continues</vt:lpstr>
      <vt:lpstr>Near-term objectives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VTX leak issue</dc:title>
  <dc:creator>Hubert Van Hecke</dc:creator>
  <cp:lastModifiedBy>Hubert Van Hecke</cp:lastModifiedBy>
  <cp:revision>32</cp:revision>
  <dcterms:created xsi:type="dcterms:W3CDTF">2013-02-05T15:38:56Z</dcterms:created>
  <dcterms:modified xsi:type="dcterms:W3CDTF">2013-02-05T15:41:59Z</dcterms:modified>
</cp:coreProperties>
</file>