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271" r:id="rId3"/>
    <p:sldId id="275" r:id="rId4"/>
    <p:sldId id="273" r:id="rId5"/>
    <p:sldId id="266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0066"/>
    <a:srgbClr val="009999"/>
    <a:srgbClr val="FFFF00"/>
    <a:srgbClr val="FFFF99"/>
    <a:srgbClr val="CC3300"/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3" autoAdjust="0"/>
    <p:restoredTop sz="94660"/>
  </p:normalViewPr>
  <p:slideViewPr>
    <p:cSldViewPr>
      <p:cViewPr varScale="1">
        <p:scale>
          <a:sx n="80" d="100"/>
          <a:sy n="80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06" y="-8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D3D666F-87B1-42BB-B11E-D17A43B85BFB}" type="datetimeFigureOut">
              <a:rPr lang="en-US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B2B5FAC-505D-4C38-921D-6D009DC84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31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3398CA5-34C7-41A2-B939-8B881FD51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70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8C88A09-02CD-4983-B16E-C575CF5FAB6A}" type="slidenum">
              <a:rPr lang="en-US" sz="1200" smtClean="0">
                <a:latin typeface="Times New Roman" pitchFamily="18" charset="0"/>
              </a:rPr>
              <a:pPr/>
              <a:t>1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6777D33-B00A-4B19-A78E-0E5B613A186B}" type="slidenum">
              <a:rPr lang="en-US" sz="1200" smtClean="0">
                <a:latin typeface="Times New Roman" pitchFamily="18" charset="0"/>
              </a:rPr>
              <a:pPr/>
              <a:t>2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3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F3B5D51-CC67-4A32-9F77-C7619A0E8E62}" type="slidenum">
              <a:rPr lang="en-US" sz="1200" smtClean="0">
                <a:latin typeface="Times New Roman" pitchFamily="18" charset="0"/>
              </a:rPr>
              <a:pPr/>
              <a:t>4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F60A855-BCF9-4241-BCC0-3C2FBEFE3FA7}" type="slidenum">
              <a:rPr lang="en-US" sz="1200" smtClean="0">
                <a:latin typeface="Times New Roman" pitchFamily="18" charset="0"/>
              </a:rPr>
              <a:pPr/>
              <a:t>5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02/13/2013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7551-6120-4676-98FE-A6B495C68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2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02/13/2013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74158-B3EE-4090-A0CA-53C8B1CAE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8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02/13/2013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E4337-F32A-4BF5-8069-83597E667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02/13/2013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0CFDD-52E5-4FB9-AA83-3A014B9A7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7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02/13/2013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1C534-6A80-444A-A992-8D47D481C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1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02/13/2013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05D0-399C-4ABA-B8E3-00A75EC37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02/13/2013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D3C97-57C5-4B40-BE62-ADA28E280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2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02/13/2013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AB9CD-F250-4BE4-916D-81CA93678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4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02/13/2013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98EB4-F522-4F88-9D30-A1F32AD2D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1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02/13/2013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F3029-8BA5-453B-B9FD-D5FA0A99E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2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02/13/2013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038BF-1484-4EC2-B0E9-C9ED916E0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14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CAD-splash-3w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816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02/13/2013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ACF04E6D-6E85-4F2E-9043-FFDB785ED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4800600" cy="1219200"/>
          </a:xfrm>
          <a:prstGeom prst="rect">
            <a:avLst/>
          </a:prstGeom>
          <a:gradFill rotWithShape="1">
            <a:gsLst>
              <a:gs pos="0">
                <a:srgbClr val="008080"/>
              </a:gs>
              <a:gs pos="100000">
                <a:srgbClr val="003B3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is test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130219_Safety_Karol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C-AD%20Operations%20Schedules/Run13_schedule_13020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130219_RHIC_Ranjbar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130219_Maintenance_Sampson.ppt" TargetMode="External"/><Relationship Id="rId5" Type="http://schemas.openxmlformats.org/officeDocument/2006/relationships/hyperlink" Target="130219_AGS_Huang.pptx" TargetMode="External"/><Relationship Id="rId4" Type="http://schemas.openxmlformats.org/officeDocument/2006/relationships/hyperlink" Target="130219_Phenix_VanHubert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Meeting</a:t>
            </a:r>
            <a:br>
              <a:rPr lang="en-US" smtClean="0"/>
            </a:br>
            <a:r>
              <a:rPr lang="en-US" smtClean="0"/>
              <a:t>February 19, 2013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000" b="1" i="1" u="sng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Agenda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Safety </a:t>
            </a:r>
          </a:p>
          <a:p>
            <a:pPr eaLnBrk="1" hangingPunct="1">
              <a:defRPr/>
            </a:pPr>
            <a:r>
              <a:rPr lang="en-US" dirty="0" smtClean="0"/>
              <a:t>Schedule</a:t>
            </a:r>
          </a:p>
          <a:p>
            <a:pPr eaLnBrk="1" hangingPunct="1">
              <a:defRPr/>
            </a:pPr>
            <a:r>
              <a:rPr lang="en-US" dirty="0" smtClean="0"/>
              <a:t>Machine and system reports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>
                <a:latin typeface="Times New Roman" pitchFamily="18" charset="0"/>
              </a:rPr>
              <a:t>02/13/2013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557EF41-6BAF-42D2-87F4-D47BD80C499B}" type="slidenum">
              <a:rPr lang="en-US" sz="1400" smtClean="0">
                <a:latin typeface="Times New Roman" pitchFamily="18" charset="0"/>
              </a:rPr>
              <a:pPr eaLnBrk="1" hangingPunct="1"/>
              <a:t>1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Safety and training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Ray Karol 				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			</a:t>
            </a:r>
          </a:p>
          <a:p>
            <a:pPr eaLnBrk="1" hangingPunct="1"/>
            <a:endParaRPr lang="en-US" dirty="0" smtClean="0"/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>
                <a:latin typeface="Times New Roman" pitchFamily="18" charset="0"/>
              </a:rPr>
              <a:t>02/13/2013</a:t>
            </a: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8AD8AAF-98C0-49AE-AD49-A3F01F36D630}" type="slidenum">
              <a:rPr lang="en-US" sz="1400" smtClean="0">
                <a:latin typeface="Times New Roman" pitchFamily="18" charset="0"/>
              </a:rPr>
              <a:pPr eaLnBrk="1" hangingPunct="1"/>
              <a:t>2</a:t>
            </a:fld>
            <a:endParaRPr lang="en-US" sz="1400" smtClean="0">
              <a:latin typeface="Times New Roman" pitchFamily="18" charset="0"/>
            </a:endParaRPr>
          </a:p>
        </p:txBody>
      </p:sp>
      <p:pic>
        <p:nvPicPr>
          <p:cNvPr id="1026" name="Picture 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404" y="1371600"/>
            <a:ext cx="5940758" cy="445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Schedule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>
                <a:latin typeface="Times New Roman" pitchFamily="18" charset="0"/>
              </a:rPr>
              <a:t>02/13/2013</a:t>
            </a: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3</a:t>
            </a:fld>
            <a:endParaRPr lang="en-US" sz="1400" smtClean="0">
              <a:latin typeface="Times New Roman" pitchFamily="18" charset="0"/>
            </a:endParaRPr>
          </a:p>
        </p:txBody>
      </p:sp>
      <p:pic>
        <p:nvPicPr>
          <p:cNvPr id="4102" name="Picture 1">
            <a:hlinkClick r:id="rId3" action="ppaction://hlinkpres?slideindex=1&amp;slidetitle=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3886200" cy="270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91000" y="1354594"/>
            <a:ext cx="4800600" cy="2893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  <a:defRPr/>
            </a:pPr>
            <a:r>
              <a:rPr lang="en-US" dirty="0">
                <a:solidFill>
                  <a:schemeClr val="accent6"/>
                </a:solidFill>
              </a:rPr>
              <a:t>NSRL Run ended (</a:t>
            </a:r>
            <a:r>
              <a:rPr lang="en-US" dirty="0" smtClean="0">
                <a:solidFill>
                  <a:schemeClr val="accent6"/>
                </a:solidFill>
              </a:rPr>
              <a:t>02/08/2013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 marL="342900" indent="-342900">
              <a:buFont typeface="Arial" charset="0"/>
              <a:buChar char="•"/>
              <a:defRPr/>
            </a:pPr>
            <a:r>
              <a:rPr lang="en-US" dirty="0">
                <a:solidFill>
                  <a:schemeClr val="accent6"/>
                </a:solidFill>
              </a:rPr>
              <a:t>BLIP  Run continues</a:t>
            </a:r>
          </a:p>
          <a:p>
            <a:pPr marL="342900" indent="-342900">
              <a:buFont typeface="Arial" charset="0"/>
              <a:buChar char="•"/>
              <a:defRPr/>
            </a:pPr>
            <a:r>
              <a:rPr lang="en-US" dirty="0">
                <a:solidFill>
                  <a:schemeClr val="accent6"/>
                </a:solidFill>
              </a:rPr>
              <a:t>RHIC Run </a:t>
            </a:r>
            <a:r>
              <a:rPr lang="en-US" dirty="0" smtClean="0">
                <a:solidFill>
                  <a:schemeClr val="accent6"/>
                </a:solidFill>
              </a:rPr>
              <a:t>was started</a:t>
            </a:r>
            <a:endParaRPr lang="en-US" dirty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en-US" sz="2200" dirty="0"/>
              <a:t>    	- RHIC </a:t>
            </a:r>
            <a:r>
              <a:rPr lang="en-US" sz="2200" dirty="0" smtClean="0"/>
              <a:t>power supply work,</a:t>
            </a:r>
          </a:p>
          <a:p>
            <a:pPr>
              <a:defRPr/>
            </a:pPr>
            <a:r>
              <a:rPr lang="en-US" sz="2200" dirty="0"/>
              <a:t>	</a:t>
            </a:r>
            <a:r>
              <a:rPr lang="en-US" sz="2200" dirty="0" smtClean="0"/>
              <a:t>           beam setup</a:t>
            </a:r>
            <a:endParaRPr lang="en-US" sz="2200" dirty="0"/>
          </a:p>
          <a:p>
            <a:pPr>
              <a:defRPr/>
            </a:pPr>
            <a:r>
              <a:rPr lang="en-US" sz="2200" dirty="0"/>
              <a:t>	- STAR  </a:t>
            </a:r>
            <a:r>
              <a:rPr lang="en-US" sz="2200" dirty="0" smtClean="0"/>
              <a:t>off shifts</a:t>
            </a:r>
            <a:endParaRPr lang="en-US" sz="2200" dirty="0"/>
          </a:p>
          <a:p>
            <a:pPr>
              <a:defRPr/>
            </a:pPr>
            <a:r>
              <a:rPr lang="en-US" sz="2200" dirty="0"/>
              <a:t>	- PHENIX </a:t>
            </a:r>
            <a:r>
              <a:rPr lang="en-US" sz="2200" dirty="0" smtClean="0"/>
              <a:t>cosmic/beam tests</a:t>
            </a:r>
            <a:endParaRPr lang="en-US" sz="2200" dirty="0"/>
          </a:p>
          <a:p>
            <a:pPr>
              <a:defRPr/>
            </a:pPr>
            <a:r>
              <a:rPr lang="en-US" sz="2200" dirty="0"/>
              <a:t>	- AGS </a:t>
            </a:r>
            <a:r>
              <a:rPr lang="en-US" sz="2200" dirty="0" smtClean="0"/>
              <a:t>beam setup</a:t>
            </a:r>
            <a:endParaRPr lang="en-US" sz="2200" dirty="0"/>
          </a:p>
        </p:txBody>
      </p:sp>
      <p:sp>
        <p:nvSpPr>
          <p:cNvPr id="4104" name="TextBox 2"/>
          <p:cNvSpPr txBox="1">
            <a:spLocks noChangeArrowheads="1"/>
          </p:cNvSpPr>
          <p:nvPr/>
        </p:nvSpPr>
        <p:spPr bwMode="auto">
          <a:xfrm>
            <a:off x="1447800" y="4419600"/>
            <a:ext cx="70104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</a:rPr>
              <a:t>February  8:   Turnover to the Siemens MG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</a:rPr>
              <a:t>February  8:   NSRL Run for NRO </a:t>
            </a:r>
            <a:r>
              <a:rPr lang="en-US" sz="2000" dirty="0" err="1" smtClean="0">
                <a:solidFill>
                  <a:srgbClr val="C00000"/>
                </a:solidFill>
              </a:rPr>
              <a:t>eneded</a:t>
            </a:r>
            <a:endParaRPr lang="en-US" sz="2000" dirty="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</a:rPr>
              <a:t>February </a:t>
            </a:r>
            <a:r>
              <a:rPr lang="en-US" sz="2000" dirty="0">
                <a:solidFill>
                  <a:srgbClr val="C00000"/>
                </a:solidFill>
              </a:rPr>
              <a:t>11:  RHIC </a:t>
            </a:r>
            <a:r>
              <a:rPr lang="en-US" sz="2000" dirty="0" err="1">
                <a:solidFill>
                  <a:srgbClr val="C00000"/>
                </a:solidFill>
              </a:rPr>
              <a:t>cooldown</a:t>
            </a:r>
            <a:r>
              <a:rPr lang="en-US" sz="2000" dirty="0">
                <a:solidFill>
                  <a:srgbClr val="C00000"/>
                </a:solidFill>
              </a:rPr>
              <a:t> to 4K started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000" dirty="0">
                <a:solidFill>
                  <a:srgbClr val="C00000"/>
                </a:solidFill>
              </a:rPr>
              <a:t>February </a:t>
            </a:r>
            <a:r>
              <a:rPr lang="en-US" sz="2000" dirty="0" smtClean="0">
                <a:solidFill>
                  <a:srgbClr val="C00000"/>
                </a:solidFill>
              </a:rPr>
              <a:t>15:  </a:t>
            </a:r>
            <a:r>
              <a:rPr lang="en-US" sz="2000" dirty="0">
                <a:solidFill>
                  <a:srgbClr val="C00000"/>
                </a:solidFill>
              </a:rPr>
              <a:t>First Beam in </a:t>
            </a:r>
            <a:r>
              <a:rPr lang="en-US" sz="2000" dirty="0" smtClean="0">
                <a:solidFill>
                  <a:srgbClr val="C00000"/>
                </a:solidFill>
              </a:rPr>
              <a:t>RHIC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February 20:  Maintenance (behind power supply work)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Machine and system reports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3" action="ppaction://hlinkpres?slideindex=1&amp;slidetitle="/>
              </a:rPr>
              <a:t>RHIC	 </a:t>
            </a:r>
            <a:r>
              <a:rPr lang="en-US" sz="2000" dirty="0" err="1" smtClean="0">
                <a:solidFill>
                  <a:schemeClr val="accent2"/>
                </a:solidFill>
                <a:hlinkClick r:id="rId3" action="ppaction://hlinkpres?slideindex=1&amp;slidetitle="/>
              </a:rPr>
              <a:t>pp</a:t>
            </a:r>
            <a:r>
              <a:rPr lang="en-US" sz="2000" dirty="0" smtClean="0">
                <a:solidFill>
                  <a:schemeClr val="accent2"/>
                </a:solidFill>
                <a:hlinkClick r:id="rId3" action="ppaction://hlinkpres?slideindex=1&amp;slidetitle="/>
              </a:rPr>
              <a:t> Run13</a:t>
            </a:r>
            <a:r>
              <a:rPr lang="en-US" sz="2000" dirty="0" smtClean="0"/>
              <a:t>		</a:t>
            </a:r>
            <a:r>
              <a:rPr lang="en-US" sz="2000" dirty="0" err="1" smtClean="0"/>
              <a:t>Vahid</a:t>
            </a:r>
            <a:r>
              <a:rPr lang="en-US" sz="2000" dirty="0" smtClean="0"/>
              <a:t> </a:t>
            </a:r>
            <a:r>
              <a:rPr lang="en-US" sz="2000" dirty="0" err="1" smtClean="0"/>
              <a:t>Ranjbar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STAR	</a:t>
            </a:r>
            <a:r>
              <a:rPr lang="en-US" sz="2000" dirty="0" smtClean="0"/>
              <a:t>			Bill Christie	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4" action="ppaction://hlinkpres?slideindex=1&amp;slidetitle="/>
              </a:rPr>
              <a:t>PHENIX</a:t>
            </a:r>
            <a:r>
              <a:rPr lang="en-US" sz="2000" dirty="0" smtClean="0"/>
              <a:t>			Hubert Van </a:t>
            </a:r>
            <a:r>
              <a:rPr lang="en-US" sz="2000" dirty="0" err="1" smtClean="0"/>
              <a:t>Hecke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BLIP</a:t>
            </a:r>
            <a:r>
              <a:rPr lang="en-US" sz="2000" dirty="0" smtClean="0"/>
              <a:t>				Leonard Mausner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5" action="ppaction://hlinkpres?slideindex=1&amp;slidetitle="/>
              </a:rPr>
              <a:t>AGS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	Haixin Huang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chemeClr val="accent2"/>
                </a:solidFill>
                <a:hlinkClick r:id="rId6" action="ppaction://hlinkpres?slideindex=1&amp;slidetitle="/>
              </a:rPr>
              <a:t>Maintenance</a:t>
            </a:r>
            <a:r>
              <a:rPr lang="en-US" sz="2000" dirty="0">
                <a:solidFill>
                  <a:schemeClr val="accent2"/>
                </a:solidFill>
              </a:rPr>
              <a:t>	</a:t>
            </a:r>
            <a:r>
              <a:rPr lang="en-US" sz="2000" dirty="0"/>
              <a:t>		Paul Sampson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					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buFontTx/>
              <a:buNone/>
              <a:defRPr/>
            </a:pPr>
            <a:r>
              <a:rPr lang="en-US" sz="2000" dirty="0" smtClean="0"/>
              <a:t>		</a:t>
            </a:r>
          </a:p>
          <a:p>
            <a:pPr eaLnBrk="1" hangingPunct="1"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>
                <a:latin typeface="Times New Roman" pitchFamily="18" charset="0"/>
              </a:rPr>
              <a:t>02/13/2013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D46061C-2EF0-44C3-8B79-F9DD163FF3CD}" type="slidenum">
              <a:rPr lang="en-US" sz="1400" smtClean="0">
                <a:latin typeface="Times New Roman" pitchFamily="18" charset="0"/>
              </a:rPr>
              <a:pPr eaLnBrk="1" hangingPunct="1"/>
              <a:t>4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>
                <a:latin typeface="Times New Roman" pitchFamily="18" charset="0"/>
              </a:rPr>
              <a:t>02/13/2013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7D84752-C05E-4C34-9FD6-1003B12F0FCD}" type="slidenum">
              <a:rPr lang="en-US" sz="1400" smtClean="0">
                <a:latin typeface="Times New Roman" pitchFamily="18" charset="0"/>
              </a:rPr>
              <a:pPr eaLnBrk="1" hangingPunct="1"/>
              <a:t>5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Time Meeting</a:t>
            </a: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7244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Next Time Meeting: </a:t>
            </a:r>
            <a:r>
              <a:rPr lang="en-US" dirty="0" smtClean="0">
                <a:solidFill>
                  <a:srgbClr val="FF0000"/>
                </a:solidFill>
              </a:rPr>
              <a:t>Tuesday, February 26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		    1:30PM, Snyder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            </a:t>
            </a:r>
            <a:endParaRPr lang="en-US" dirty="0" smtClean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A50021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CC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2627</TotalTime>
  <Words>126</Words>
  <Application>Microsoft Office PowerPoint</Application>
  <PresentationFormat>On-screen Show (4:3)</PresentationFormat>
  <Paragraphs>61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Time Meeting February 19, 2013</vt:lpstr>
      <vt:lpstr>Safety and training</vt:lpstr>
      <vt:lpstr>Schedule</vt:lpstr>
      <vt:lpstr>Machine and system reports</vt:lpstr>
      <vt:lpstr>Next Time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Poblaguev, Andrei</dc:creator>
  <cp:lastModifiedBy>AutoBVT</cp:lastModifiedBy>
  <cp:revision>447</cp:revision>
  <cp:lastPrinted>2013-02-04T22:02:37Z</cp:lastPrinted>
  <dcterms:created xsi:type="dcterms:W3CDTF">1601-01-01T00:00:00Z</dcterms:created>
  <dcterms:modified xsi:type="dcterms:W3CDTF">2013-02-21T22:45:56Z</dcterms:modified>
</cp:coreProperties>
</file>