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1" r:id="rId3"/>
    <p:sldId id="288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D197-0905-B44E-8F3B-54F49DE6BA75}" type="datetimeFigureOut">
              <a:rPr lang="en-US" smtClean="0"/>
              <a:pPr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EC47-61BD-9A48-B9D4-12589913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D9D-7759-D84A-B70A-5767BF5E2BFC}" type="datetimeFigureOut">
              <a:rPr lang="en-US" smtClean="0"/>
              <a:pPr/>
              <a:t>2/19/13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0B6F-460A-5342-87C0-4E4C107BC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127-54EB-AF47-82E9-986963E5AE78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79B7-C2B6-6448-9273-C3E645BDC344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C11-646A-C245-8EAA-4E51931C72EC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AC78-B441-914B-8A6D-679D5CDAFB8F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8228-E0C0-A749-85F6-8C635E409D30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9007-3E3C-D842-91EF-51A1CB9AE356}" type="datetime1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6674-7D12-F046-9BCB-24CC5107EA04}" type="datetime1">
              <a:rPr lang="en-US" smtClean="0"/>
              <a:t>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B5D1-C22C-3A44-B0AD-BF1CE383F7A0}" type="datetime1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260-87FC-E54F-9A01-B6DE810459C3}" type="datetime1">
              <a:rPr lang="en-US" smtClean="0"/>
              <a:t>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9717-36F6-5E4D-9631-FF2B51F8B487}" type="datetime1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ABC6-0DD5-434A-AAA1-4BDE09E6531F}" type="datetime1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1AB7-5D7C-564C-B3CB-022BFBE0B189}" type="datetime1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Hubert van Hecke - 19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Run-13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Hubert van </a:t>
            </a:r>
            <a:r>
              <a:rPr lang="en-US" sz="1800" dirty="0" err="1" smtClean="0"/>
              <a:t>Hecke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pic>
        <p:nvPicPr>
          <p:cNvPr id="7" name="Picture 6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984" y="1112345"/>
            <a:ext cx="2221148" cy="87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Commissioning continues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448"/>
            <a:ext cx="4596524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Commissioning was going well in December, but</a:t>
            </a:r>
          </a:p>
          <a:p>
            <a:r>
              <a:rPr lang="en-US" sz="2000" dirty="0" smtClean="0"/>
              <a:t>Massive leaks were seen in the outer barrel layer of the VTX (</a:t>
            </a:r>
            <a:r>
              <a:rPr lang="en-US" sz="2000" dirty="0" err="1" smtClean="0"/>
              <a:t>stripixels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Removed the East half of the detector, disassembled it, reassembled with only the FVTX, and reinstalled in the IR</a:t>
            </a:r>
          </a:p>
          <a:p>
            <a:r>
              <a:rPr lang="en-US" sz="2000" dirty="0" smtClean="0"/>
              <a:t>Investigation identified galvanic corrosion between carbon and Aluminum as the cause</a:t>
            </a:r>
          </a:p>
          <a:p>
            <a:r>
              <a:rPr lang="en-US" sz="2000" dirty="0" smtClean="0"/>
              <a:t>VTX pixels (inner 2 barrels) and FVTX don’t use Aluminum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pic>
        <p:nvPicPr>
          <p:cNvPr id="6" name="Picture 5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  <p:pic>
        <p:nvPicPr>
          <p:cNvPr id="7" name="Picture 6" descr="dev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95" y="1077310"/>
            <a:ext cx="4139230" cy="2536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005" y="2153886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881" y="1784554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861" y="321367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VTX </a:t>
            </a:r>
            <a:r>
              <a:rPr lang="en-US" dirty="0" err="1" smtClean="0">
                <a:solidFill>
                  <a:srgbClr val="3366FF"/>
                </a:solidFill>
              </a:rPr>
              <a:t>stripixels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1241" y="11021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VTX </a:t>
            </a:r>
            <a:r>
              <a:rPr lang="en-US" dirty="0" err="1" smtClean="0">
                <a:solidFill>
                  <a:srgbClr val="3366FF"/>
                </a:solidFill>
              </a:rPr>
              <a:t>stripixels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2" name="Picture 11" descr="closeu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39" y="3905907"/>
            <a:ext cx="3215566" cy="2411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79928" y="2109364"/>
            <a:ext cx="11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VTX pixels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7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Commissioning continues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FVTX back and operating (&gt;</a:t>
            </a:r>
            <a:r>
              <a:rPr lang="en-US" sz="2000" dirty="0" smtClean="0"/>
              <a:t>98% </a:t>
            </a:r>
            <a:r>
              <a:rPr lang="en-US" sz="2000" dirty="0" smtClean="0"/>
              <a:t>live channels)</a:t>
            </a:r>
          </a:p>
          <a:p>
            <a:r>
              <a:rPr lang="en-US" sz="2000" dirty="0" smtClean="0"/>
              <a:t>Flammable gas is on since Feb 1, 2-person watch shifts started Jan 22</a:t>
            </a:r>
            <a:endParaRPr lang="en-US" sz="2000" dirty="0" smtClean="0"/>
          </a:p>
          <a:p>
            <a:r>
              <a:rPr lang="en-US" sz="2000" dirty="0" err="1" smtClean="0"/>
              <a:t>Cosmics</a:t>
            </a:r>
            <a:r>
              <a:rPr lang="en-US" sz="2000" dirty="0" smtClean="0"/>
              <a:t> </a:t>
            </a:r>
            <a:r>
              <a:rPr lang="en-US" sz="2000" dirty="0" smtClean="0"/>
              <a:t>taken</a:t>
            </a:r>
            <a:r>
              <a:rPr lang="en-US" sz="2000" dirty="0" smtClean="0"/>
              <a:t> </a:t>
            </a:r>
            <a:r>
              <a:rPr lang="en-US" sz="2000" dirty="0" smtClean="0"/>
              <a:t>since 4 Feb, ongoing when no beam</a:t>
            </a:r>
            <a:endParaRPr lang="en-US" sz="2000" dirty="0" smtClean="0"/>
          </a:p>
          <a:p>
            <a:r>
              <a:rPr lang="en-US" sz="2000" dirty="0" smtClean="0"/>
              <a:t>Shielding wall</a:t>
            </a:r>
            <a:r>
              <a:rPr lang="en-US" sz="2000" dirty="0" smtClean="0"/>
              <a:t> rolled </a:t>
            </a:r>
            <a:r>
              <a:rPr lang="en-US" sz="2000" dirty="0" smtClean="0"/>
              <a:t>in on</a:t>
            </a:r>
            <a:r>
              <a:rPr lang="en-US" sz="2000" dirty="0" smtClean="0"/>
              <a:t> </a:t>
            </a:r>
            <a:r>
              <a:rPr lang="en-US" sz="2000" dirty="0" smtClean="0"/>
              <a:t>7 Feb, area closed up on 8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r>
              <a:rPr lang="en-US" sz="2000" dirty="0" smtClean="0"/>
              <a:t>Test runs with all (~20) subsystems today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pic>
        <p:nvPicPr>
          <p:cNvPr id="7" name="Picture 6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Near-term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When no beam</a:t>
            </a:r>
            <a:r>
              <a:rPr lang="en-US" sz="2000" dirty="0" smtClean="0"/>
              <a:t>, </a:t>
            </a:r>
            <a:r>
              <a:rPr lang="en-US" sz="2000" dirty="0" smtClean="0"/>
              <a:t>run </a:t>
            </a:r>
            <a:r>
              <a:rPr lang="en-US" sz="2000" dirty="0" err="1" smtClean="0"/>
              <a:t>cosmics</a:t>
            </a:r>
            <a:endParaRPr lang="en-US" sz="2000" dirty="0" smtClean="0"/>
          </a:p>
          <a:p>
            <a:pPr lvl="1"/>
            <a:r>
              <a:rPr lang="en-US" sz="1600" dirty="0" err="1" smtClean="0"/>
              <a:t>Cosmics</a:t>
            </a:r>
            <a:r>
              <a:rPr lang="en-US" sz="1600" dirty="0" smtClean="0"/>
              <a:t> are needed to study momentum smearing, charge-sign efficiencies, trigger issues, backgrounds etc.</a:t>
            </a:r>
          </a:p>
          <a:p>
            <a:pPr lvl="1"/>
            <a:r>
              <a:rPr lang="en-US" sz="1600" dirty="0" err="1" smtClean="0"/>
              <a:t>Cosmics</a:t>
            </a:r>
            <a:r>
              <a:rPr lang="en-US" sz="1600" dirty="0" smtClean="0"/>
              <a:t> will be collected in beam down-time periods throughout the run</a:t>
            </a:r>
          </a:p>
          <a:p>
            <a:r>
              <a:rPr lang="en-US" sz="2000" dirty="0" smtClean="0"/>
              <a:t>Commission with beam as it </a:t>
            </a:r>
            <a:r>
              <a:rPr lang="en-US" sz="2000" dirty="0" smtClean="0"/>
              <a:t>arrives</a:t>
            </a:r>
          </a:p>
          <a:p>
            <a:r>
              <a:rPr lang="en-US" sz="2000" dirty="0" smtClean="0"/>
              <a:t>Access during the day, as needed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- 19 Feb 13 Time meeting</a:t>
            </a:r>
            <a:endParaRPr lang="en-US"/>
          </a:p>
        </p:txBody>
      </p:sp>
      <p:pic>
        <p:nvPicPr>
          <p:cNvPr id="6" name="Picture 5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  <p:pic>
        <p:nvPicPr>
          <p:cNvPr id="8" name="Picture 7" descr="Cosmics_382466_evt1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08" y="3729108"/>
            <a:ext cx="4349092" cy="3128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243</Words>
  <Application>Microsoft Macintosh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PHENIX Run-13 status</vt:lpstr>
      <vt:lpstr>Commissioning continues</vt:lpstr>
      <vt:lpstr>Commissioning continues</vt:lpstr>
      <vt:lpstr>Near-term objectives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leak issue</dc:title>
  <dc:creator>Hubert Van Hecke</dc:creator>
  <cp:lastModifiedBy>Hubert Van Hecke</cp:lastModifiedBy>
  <cp:revision>33</cp:revision>
  <dcterms:created xsi:type="dcterms:W3CDTF">2013-02-19T05:49:32Z</dcterms:created>
  <dcterms:modified xsi:type="dcterms:W3CDTF">2013-02-19T05:57:07Z</dcterms:modified>
</cp:coreProperties>
</file>