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8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1519-FD6A-5542-9D72-9562BEACE301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1C37-516A-C945-8391-56AF46574126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B9AF-C5E4-F747-8845-9715191A5754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A219-9DBF-3E48-A06A-B061F47D60DD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7AA8-5808-CA4C-9070-75B10377DD4B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4887-BF68-0347-82E2-87F132FF6BC6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9645-D576-8643-A8C7-CD70FD8962CD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8F05-51D8-1C45-9107-DE04EC2A2F87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E9AE-F417-7246-9147-C5B56BABEB69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450A-2D5C-D149-B12F-B1DF6BCC52B4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5920-1722-BC4B-8C0A-42AB0B99EBBE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F386-62B8-5C4E-9F21-E3CB03F8713E}" type="datetime1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Run-13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Hubert van </a:t>
            </a:r>
            <a:r>
              <a:rPr lang="en-US" sz="1800" dirty="0" err="1" smtClean="0"/>
              <a:t>Hecke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7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Commissioning continues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Flammable gas is on since Feb 1, 2-person watch shifts started Jan 22</a:t>
            </a:r>
          </a:p>
          <a:p>
            <a:r>
              <a:rPr lang="en-US" sz="2000" dirty="0" err="1" smtClean="0"/>
              <a:t>Cosmics</a:t>
            </a:r>
            <a:r>
              <a:rPr lang="en-US" sz="2000" dirty="0" smtClean="0"/>
              <a:t> taken since 4 Feb, ongoing when there is no beam</a:t>
            </a:r>
          </a:p>
          <a:p>
            <a:r>
              <a:rPr lang="en-US" sz="2000" dirty="0" smtClean="0"/>
              <a:t>IR closed up on 8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r>
              <a:rPr lang="en-US" sz="2000" dirty="0" smtClean="0"/>
              <a:t>Test runs with all (~20) subsystems</a:t>
            </a:r>
          </a:p>
          <a:p>
            <a:r>
              <a:rPr lang="en-US" sz="2000" dirty="0" smtClean="0"/>
              <a:t>Full 5-person shifts as of today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41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Near-term objectives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When no beam, collect </a:t>
            </a:r>
            <a:r>
              <a:rPr lang="en-US" sz="2000" dirty="0" err="1" smtClean="0"/>
              <a:t>cosmics</a:t>
            </a:r>
            <a:endParaRPr lang="en-US" sz="2000" dirty="0" smtClean="0"/>
          </a:p>
          <a:p>
            <a:r>
              <a:rPr lang="en-US" sz="2000" dirty="0" smtClean="0"/>
              <a:t>When there is beam, some system checks are done, and ‘junk runs’ to maintain system readiness</a:t>
            </a:r>
            <a:endParaRPr lang="en-US" sz="1600" dirty="0" smtClean="0"/>
          </a:p>
          <a:p>
            <a:r>
              <a:rPr lang="en-US" sz="2000" dirty="0" smtClean="0"/>
              <a:t>With collisions: time in subsystems (BBC, ZDC, TOF…)</a:t>
            </a:r>
          </a:p>
          <a:p>
            <a:r>
              <a:rPr lang="en-US" sz="2000" dirty="0" smtClean="0"/>
              <a:t>IR access when available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pic>
        <p:nvPicPr>
          <p:cNvPr id="6" name="Picture 5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8" name="Picture 7" descr="Cosmics_382466_evt143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908" y="3729108"/>
            <a:ext cx="4349092" cy="3128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pic>
        <p:nvPicPr>
          <p:cNvPr id="6" name="Picture 5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4" descr="singlemuons2012_2013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9834" r="-19834"/>
          <a:stretch>
            <a:fillRect/>
          </a:stretch>
        </p:blipFill>
        <p:spPr>
          <a:xfrm>
            <a:off x="-1200315" y="0"/>
            <a:ext cx="11139258" cy="61261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- 26 Feb 13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Content Placeholder 7" descr="rpc1-3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3387" r="-13387"/>
          <a:stretch>
            <a:fillRect/>
          </a:stretch>
        </p:blipFill>
        <p:spPr>
          <a:xfrm>
            <a:off x="-915592" y="274638"/>
            <a:ext cx="10639882" cy="58515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158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PHENIX Run-13 status</vt:lpstr>
      <vt:lpstr>Commissioning continues</vt:lpstr>
      <vt:lpstr>Near-term objectives</vt:lpstr>
      <vt:lpstr>Slide 4</vt:lpstr>
      <vt:lpstr>Slide 5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37</cp:revision>
  <dcterms:created xsi:type="dcterms:W3CDTF">2013-02-26T15:24:40Z</dcterms:created>
  <dcterms:modified xsi:type="dcterms:W3CDTF">2013-02-26T15:47:18Z</dcterms:modified>
</cp:coreProperties>
</file>