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8" r:id="rId3"/>
    <p:sldId id="289" r:id="rId4"/>
    <p:sldId id="290" r:id="rId5"/>
    <p:sldId id="29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4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D197-0905-B44E-8F3B-54F49DE6BA75}" type="datetimeFigureOut">
              <a:rPr lang="en-US" smtClean="0"/>
              <a:pPr/>
              <a:t>2/26/13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8EC47-61BD-9A48-B9D4-12589913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5BD9D-7759-D84A-B70A-5767BF5E2BFC}" type="datetimeFigureOut">
              <a:rPr lang="en-US" smtClean="0"/>
              <a:pPr/>
              <a:t>2/26/13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70B6F-460A-5342-87C0-4E4C107BC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1519-FD6A-5542-9D72-9562BEACE301}" type="datetime1">
              <a:rPr lang="en-US" smtClean="0"/>
              <a:pPr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Feb 13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1C37-516A-C945-8391-56AF46574126}" type="datetime1">
              <a:rPr lang="en-US" smtClean="0"/>
              <a:pPr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Feb 13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B9AF-C5E4-F747-8845-9715191A5754}" type="datetime1">
              <a:rPr lang="en-US" smtClean="0"/>
              <a:pPr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Feb 13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A219-9DBF-3E48-A06A-B061F47D60DD}" type="datetime1">
              <a:rPr lang="en-US" smtClean="0"/>
              <a:pPr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Feb 13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7AA8-5808-CA4C-9070-75B10377DD4B}" type="datetime1">
              <a:rPr lang="en-US" smtClean="0"/>
              <a:pPr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Feb 13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4887-BF68-0347-82E2-87F132FF6BC6}" type="datetime1">
              <a:rPr lang="en-US" smtClean="0"/>
              <a:pPr/>
              <a:t>2/26/13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Feb 13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9645-D576-8643-A8C7-CD70FD8962CD}" type="datetime1">
              <a:rPr lang="en-US" smtClean="0"/>
              <a:pPr/>
              <a:t>2/26/13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Feb 13 Time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8F05-51D8-1C45-9107-DE04EC2A2F87}" type="datetime1">
              <a:rPr lang="en-US" smtClean="0"/>
              <a:pPr/>
              <a:t>2/26/13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Feb 13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E9AE-F417-7246-9147-C5B56BABEB69}" type="datetime1">
              <a:rPr lang="en-US" smtClean="0"/>
              <a:pPr/>
              <a:t>2/26/13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Feb 13 Time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8450A-2D5C-D149-B12F-B1DF6BCC52B4}" type="datetime1">
              <a:rPr lang="en-US" smtClean="0"/>
              <a:pPr/>
              <a:t>2/26/13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Feb 13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5920-1722-BC4B-8C0A-42AB0B99EBBE}" type="datetime1">
              <a:rPr lang="en-US" smtClean="0"/>
              <a:pPr/>
              <a:t>2/26/13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Feb 13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7F386-62B8-5C4E-9F21-E3CB03F8713E}" type="datetime1">
              <a:rPr lang="en-US" smtClean="0"/>
              <a:pPr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Hubert van Hecke - 26 Feb 13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PHENIX Run-13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Hubert van </a:t>
            </a:r>
            <a:r>
              <a:rPr lang="en-US" sz="1800" dirty="0" err="1" smtClean="0"/>
              <a:t>Hecke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Feb 13 Time meeting</a:t>
            </a:r>
            <a:endParaRPr lang="en-US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984" y="1112345"/>
            <a:ext cx="2221148" cy="874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793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Commissioning continues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Flammable gas is on since Feb 1, 2-person watch shifts started Jan 22</a:t>
            </a:r>
          </a:p>
          <a:p>
            <a:r>
              <a:rPr lang="en-US" sz="2000" dirty="0" err="1" smtClean="0"/>
              <a:t>Cosmics</a:t>
            </a:r>
            <a:r>
              <a:rPr lang="en-US" sz="2000" dirty="0" smtClean="0"/>
              <a:t> taken since 4 Feb, ongoing when there is no beam</a:t>
            </a:r>
          </a:p>
          <a:p>
            <a:r>
              <a:rPr lang="en-US" sz="2000" dirty="0" smtClean="0"/>
              <a:t>IR closed up on 8</a:t>
            </a:r>
            <a:r>
              <a:rPr lang="en-US" sz="2000" baseline="30000" dirty="0" smtClean="0"/>
              <a:t>th</a:t>
            </a:r>
            <a:endParaRPr lang="en-US" sz="2000" dirty="0" smtClean="0"/>
          </a:p>
          <a:p>
            <a:r>
              <a:rPr lang="en-US" sz="2000" dirty="0" smtClean="0"/>
              <a:t>Test runs with all (~20) subsystems</a:t>
            </a:r>
          </a:p>
          <a:p>
            <a:r>
              <a:rPr lang="en-US" sz="2000" dirty="0" smtClean="0"/>
              <a:t>Full 5-person shifts as of today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Feb 13 Time meeting</a:t>
            </a:r>
            <a:endParaRPr lang="en-US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971092"/>
            <a:ext cx="1759569" cy="6929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41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Near-term objectives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When no beam, collect </a:t>
            </a:r>
            <a:r>
              <a:rPr lang="en-US" sz="2000" dirty="0" err="1" smtClean="0"/>
              <a:t>cosmics</a:t>
            </a:r>
            <a:endParaRPr lang="en-US" sz="2000" dirty="0" smtClean="0"/>
          </a:p>
          <a:p>
            <a:r>
              <a:rPr lang="en-US" sz="2000" dirty="0" smtClean="0"/>
              <a:t>When there is beam, some system checks are done, and ‘junk runs’ to maintain system readiness</a:t>
            </a:r>
            <a:endParaRPr lang="en-US" sz="1600" dirty="0" smtClean="0"/>
          </a:p>
          <a:p>
            <a:r>
              <a:rPr lang="en-US" sz="2000" dirty="0" smtClean="0"/>
              <a:t>With collisions: time in subsystems (BBC, ZDC, TOF…)</a:t>
            </a:r>
          </a:p>
          <a:p>
            <a:r>
              <a:rPr lang="en-US" sz="2000" dirty="0" smtClean="0"/>
              <a:t>IR access when available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Feb 13 Time meeting</a:t>
            </a:r>
            <a:endParaRPr lang="en-US"/>
          </a:p>
        </p:txBody>
      </p:sp>
      <p:pic>
        <p:nvPicPr>
          <p:cNvPr id="6" name="Picture 5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971092"/>
            <a:ext cx="1759569" cy="692980"/>
          </a:xfrm>
          <a:prstGeom prst="rect">
            <a:avLst/>
          </a:prstGeom>
        </p:spPr>
      </p:pic>
      <p:pic>
        <p:nvPicPr>
          <p:cNvPr id="8" name="Picture 7" descr="Cosmics_382466_evt143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4908" y="3729108"/>
            <a:ext cx="4349092" cy="31288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Feb 13 Time meeting</a:t>
            </a:r>
            <a:endParaRPr lang="en-US"/>
          </a:p>
        </p:txBody>
      </p:sp>
      <p:pic>
        <p:nvPicPr>
          <p:cNvPr id="6" name="Picture 5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971092"/>
            <a:ext cx="1759569" cy="692980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" name="Content Placeholder 14" descr="singlemuons2012_2013.png"/>
          <p:cNvPicPr>
            <a:picLocks noGrp="1" noChangeAspect="1"/>
          </p:cNvPicPr>
          <p:nvPr>
            <p:ph idx="1"/>
          </p:nvPr>
        </p:nvPicPr>
        <p:blipFill>
          <a:blip r:embed="rId3"/>
          <a:srcRect l="-19834" r="-19834"/>
          <a:stretch>
            <a:fillRect/>
          </a:stretch>
        </p:blipFill>
        <p:spPr>
          <a:xfrm>
            <a:off x="-1200315" y="0"/>
            <a:ext cx="11139258" cy="61261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- 26 Feb 13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Content Placeholder 7" descr="rpc1-3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3387" r="-13387"/>
          <a:stretch>
            <a:fillRect/>
          </a:stretch>
        </p:blipFill>
        <p:spPr>
          <a:xfrm>
            <a:off x="-915592" y="274638"/>
            <a:ext cx="10639882" cy="585152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158</Words>
  <Application>Microsoft Macintosh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PHENIX Run-13 status</vt:lpstr>
      <vt:lpstr>Commissioning continues</vt:lpstr>
      <vt:lpstr>Near-term objectives</vt:lpstr>
      <vt:lpstr>Slide 4</vt:lpstr>
      <vt:lpstr>Slide 5</vt:lpstr>
    </vt:vector>
  </TitlesOfParts>
  <Company>LANL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VTX leak issue</dc:title>
  <dc:creator>Hubert Van Hecke</dc:creator>
  <cp:lastModifiedBy>Hubert Van Hecke</cp:lastModifiedBy>
  <cp:revision>37</cp:revision>
  <dcterms:created xsi:type="dcterms:W3CDTF">2013-02-26T15:24:40Z</dcterms:created>
  <dcterms:modified xsi:type="dcterms:W3CDTF">2013-02-26T15:47:18Z</dcterms:modified>
</cp:coreProperties>
</file>