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17D5"/>
    <a:srgbClr val="0F0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6A00-3382-44C9-A98E-0282CA993065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6FF6-A026-4752-B813-429A96A3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96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6A00-3382-44C9-A98E-0282CA993065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6FF6-A026-4752-B813-429A96A3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6A00-3382-44C9-A98E-0282CA993065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6FF6-A026-4752-B813-429A96A3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0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6A00-3382-44C9-A98E-0282CA993065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6FF6-A026-4752-B813-429A96A3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82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6A00-3382-44C9-A98E-0282CA993065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6FF6-A026-4752-B813-429A96A3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91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6A00-3382-44C9-A98E-0282CA993065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6FF6-A026-4752-B813-429A96A3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78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6A00-3382-44C9-A98E-0282CA993065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6FF6-A026-4752-B813-429A96A3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48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6A00-3382-44C9-A98E-0282CA993065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6FF6-A026-4752-B813-429A96A3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53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6A00-3382-44C9-A98E-0282CA993065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6FF6-A026-4752-B813-429A96A3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6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6A00-3382-44C9-A98E-0282CA993065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6FF6-A026-4752-B813-429A96A3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1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6A00-3382-44C9-A98E-0282CA993065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6FF6-A026-4752-B813-429A96A3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91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66A00-3382-44C9-A98E-0282CA993065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46FF6-A026-4752-B813-429A96A3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00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762000"/>
            <a:ext cx="5791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Update on STAR Status</a:t>
            </a:r>
          </a:p>
          <a:p>
            <a:pPr algn="ctr"/>
            <a:r>
              <a:rPr lang="en-US" dirty="0" smtClean="0">
                <a:solidFill>
                  <a:srgbClr val="0F0FF7"/>
                </a:solidFill>
              </a:rPr>
              <a:t>AGS/RHIC Time </a:t>
            </a:r>
            <a:r>
              <a:rPr lang="en-US" dirty="0" err="1" smtClean="0">
                <a:solidFill>
                  <a:srgbClr val="0F0FF7"/>
                </a:solidFill>
              </a:rPr>
              <a:t>Mtg</a:t>
            </a:r>
            <a:endParaRPr lang="en-US" dirty="0" smtClean="0">
              <a:solidFill>
                <a:srgbClr val="0F0FF7"/>
              </a:solidFill>
            </a:endParaRPr>
          </a:p>
          <a:p>
            <a:pPr algn="ctr"/>
            <a:r>
              <a:rPr lang="en-US" dirty="0" smtClean="0">
                <a:solidFill>
                  <a:srgbClr val="0F0FF7"/>
                </a:solidFill>
              </a:rPr>
              <a:t>March 5, 2013</a:t>
            </a:r>
          </a:p>
          <a:p>
            <a:pPr algn="ctr"/>
            <a:r>
              <a:rPr lang="en-US" i="1" dirty="0" smtClean="0"/>
              <a:t>Bill Christie</a:t>
            </a:r>
            <a:endParaRPr lang="en-US" i="1" dirty="0"/>
          </a:p>
        </p:txBody>
      </p:sp>
      <p:sp>
        <p:nvSpPr>
          <p:cNvPr id="3" name="TextBox 2"/>
          <p:cNvSpPr txBox="1"/>
          <p:nvPr/>
        </p:nvSpPr>
        <p:spPr>
          <a:xfrm>
            <a:off x="647700" y="2239328"/>
            <a:ext cx="7543800" cy="33547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EF17D5"/>
                </a:solidFill>
              </a:rPr>
              <a:t>Outline/Summary: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Work on STAR Trigger and Sub system timing has been extensive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At this point we believe we’re set for Run 13.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Extensive effort to get local ZDC based </a:t>
            </a:r>
            <a:r>
              <a:rPr lang="en-US" dirty="0" err="1" smtClean="0"/>
              <a:t>Polarimetry</a:t>
            </a:r>
            <a:r>
              <a:rPr lang="en-US" dirty="0" smtClean="0"/>
              <a:t> “vetted” into two scalar systems (24 and 48 bit) and through raw data analysis.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Some minor tweaking will continue, but we’re ready to switch to longitudinal polarization, and provide Real-time feedback for rotator current  tuning.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Still working on tuning/commissioning of FGT and FMS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Full Shift crews starting today. We’re working to get entire STAR system up and running physics triggers configuration. Few days of tuning to go.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48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4" t="13145" r="23766" b="2468"/>
          <a:stretch/>
        </p:blipFill>
        <p:spPr bwMode="auto">
          <a:xfrm>
            <a:off x="1295400" y="457200"/>
            <a:ext cx="6787836" cy="6225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8200" y="1524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Preliminary STAR Scalar based ZDC </a:t>
            </a:r>
            <a:r>
              <a:rPr lang="en-US" dirty="0" err="1" smtClean="0"/>
              <a:t>Polarimetry</a:t>
            </a:r>
            <a:r>
              <a:rPr lang="en-US" dirty="0" smtClean="0"/>
              <a:t> data from this morning’s Store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838700" y="2514600"/>
            <a:ext cx="270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 on timing in bits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943600" y="2158383"/>
            <a:ext cx="0" cy="381000"/>
          </a:xfrm>
          <a:prstGeom prst="straightConnector1">
            <a:avLst/>
          </a:prstGeom>
          <a:ln w="28575">
            <a:solidFill>
              <a:srgbClr val="0F0FF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124200" y="50292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Message is that we’re ready to switch to Longitudinal, not that we have absolute Polarization values.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0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27" t="37321" r="19734" b="6329"/>
          <a:stretch/>
        </p:blipFill>
        <p:spPr bwMode="auto">
          <a:xfrm>
            <a:off x="152399" y="152400"/>
            <a:ext cx="5086629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89" t="34654" r="19542" b="8739"/>
          <a:stretch/>
        </p:blipFill>
        <p:spPr bwMode="auto">
          <a:xfrm>
            <a:off x="3733800" y="3200400"/>
            <a:ext cx="5188396" cy="3458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4572000"/>
            <a:ext cx="251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Scalar data</a:t>
            </a:r>
          </a:p>
          <a:p>
            <a:r>
              <a:rPr lang="en-US" dirty="0" smtClean="0">
                <a:sym typeface="Symbol"/>
              </a:rPr>
              <a:t>Y </a:t>
            </a:r>
            <a:r>
              <a:rPr lang="en-US" dirty="0" err="1" smtClean="0">
                <a:sym typeface="Symbol"/>
              </a:rPr>
              <a:t>phys</a:t>
            </a:r>
            <a:r>
              <a:rPr lang="en-US" dirty="0" smtClean="0">
                <a:sym typeface="Symbol"/>
              </a:rPr>
              <a:t> = 4.20 ± 0.07%</a:t>
            </a:r>
          </a:p>
          <a:p>
            <a:r>
              <a:rPr lang="en-US" dirty="0">
                <a:sym typeface="Symbol"/>
              </a:rPr>
              <a:t>B</a:t>
            </a:r>
            <a:r>
              <a:rPr lang="en-US" dirty="0" smtClean="0">
                <a:sym typeface="Symbol"/>
              </a:rPr>
              <a:t> </a:t>
            </a:r>
            <a:r>
              <a:rPr lang="en-US" dirty="0" err="1" smtClean="0">
                <a:sym typeface="Symbol"/>
              </a:rPr>
              <a:t>phys</a:t>
            </a:r>
            <a:r>
              <a:rPr lang="en-US" dirty="0" smtClean="0">
                <a:sym typeface="Symbol"/>
              </a:rPr>
              <a:t> = 5.16 ± 0.07%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547227" y="914400"/>
            <a:ext cx="7807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327998" y="624396"/>
            <a:ext cx="2514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“Raw”</a:t>
            </a:r>
            <a:r>
              <a:rPr lang="en-US" sz="2400" dirty="0" smtClean="0"/>
              <a:t> data</a:t>
            </a:r>
          </a:p>
          <a:p>
            <a:r>
              <a:rPr lang="en-US" dirty="0" smtClean="0">
                <a:sym typeface="Symbol"/>
              </a:rPr>
              <a:t>Y </a:t>
            </a:r>
            <a:r>
              <a:rPr lang="en-US" dirty="0" err="1" smtClean="0">
                <a:sym typeface="Symbol"/>
              </a:rPr>
              <a:t>phys</a:t>
            </a:r>
            <a:r>
              <a:rPr lang="en-US" dirty="0" smtClean="0">
                <a:sym typeface="Symbol"/>
              </a:rPr>
              <a:t> = 3.87 ± 0.25%</a:t>
            </a:r>
          </a:p>
          <a:p>
            <a:r>
              <a:rPr lang="en-US" dirty="0" smtClean="0">
                <a:sym typeface="Symbol"/>
              </a:rPr>
              <a:t>B </a:t>
            </a:r>
            <a:r>
              <a:rPr lang="en-US" dirty="0" err="1" smtClean="0">
                <a:sym typeface="Symbol"/>
              </a:rPr>
              <a:t>phys</a:t>
            </a:r>
            <a:r>
              <a:rPr lang="en-US" dirty="0" smtClean="0">
                <a:sym typeface="Symbol"/>
              </a:rPr>
              <a:t> = 4.69 ± 0.24%</a:t>
            </a:r>
            <a:endParaRPr lang="en-US" dirty="0" smtClean="0">
              <a:sym typeface="Symbol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848113" y="4953000"/>
            <a:ext cx="7332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47227" y="2133600"/>
            <a:ext cx="3295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Fill 17169. Today ~ 9 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75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203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Christie, William</dc:creator>
  <cp:lastModifiedBy>Christie, William</cp:lastModifiedBy>
  <cp:revision>5</cp:revision>
  <cp:lastPrinted>2013-03-05T17:57:22Z</cp:lastPrinted>
  <dcterms:created xsi:type="dcterms:W3CDTF">2013-03-05T17:20:24Z</dcterms:created>
  <dcterms:modified xsi:type="dcterms:W3CDTF">2013-03-05T17:59:16Z</dcterms:modified>
</cp:coreProperties>
</file>