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EA1346-21E2-4D9E-9C85-1A5124677B92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1070A5-65A9-4255-AB8F-5FC20BAF1D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2971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Time Meeting Safety Topic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Little Diversion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48200"/>
            <a:ext cx="7854696" cy="175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Ray Karol</a:t>
            </a:r>
          </a:p>
          <a:p>
            <a:r>
              <a:rPr lang="en-US" sz="3200" dirty="0" smtClean="0"/>
              <a:t>2/26/2013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Let’s Make a Deal</a:t>
            </a:r>
            <a:endParaRPr lang="en-US" dirty="0"/>
          </a:p>
        </p:txBody>
      </p:sp>
      <p:pic>
        <p:nvPicPr>
          <p:cNvPr id="1026" name="Picture 2" descr="http://www.letsmakeadeal.com/images/85-Do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0"/>
            <a:ext cx="7495299" cy="2124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Monte Hall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Suppose you’re on a game show, and you’re given a choice of three doors: Behind one door is a car; behind the others, goats. </a:t>
            </a:r>
            <a:endParaRPr lang="en-US" sz="2800" i="1" dirty="0" smtClean="0"/>
          </a:p>
          <a:p>
            <a:r>
              <a:rPr lang="en-US" sz="2800" i="1" dirty="0" smtClean="0"/>
              <a:t>You </a:t>
            </a:r>
            <a:r>
              <a:rPr lang="en-US" sz="2800" i="1" dirty="0" smtClean="0"/>
              <a:t>pick a door, say number 1, and the host, </a:t>
            </a:r>
            <a:r>
              <a:rPr lang="en-US" sz="2800" i="1" u="sng" dirty="0" smtClean="0"/>
              <a:t>who knows what’s behind the doors</a:t>
            </a:r>
            <a:r>
              <a:rPr lang="en-US" sz="2800" i="1" dirty="0" smtClean="0"/>
              <a:t>, opens another door, say </a:t>
            </a:r>
            <a:r>
              <a:rPr lang="en-US" sz="2800" i="1" dirty="0" smtClean="0"/>
              <a:t>number </a:t>
            </a:r>
            <a:r>
              <a:rPr lang="en-US" sz="2800" i="1" dirty="0" smtClean="0"/>
              <a:t>3, which has a goat. </a:t>
            </a:r>
            <a:endParaRPr lang="en-US" sz="2800" i="1" dirty="0" smtClean="0"/>
          </a:p>
          <a:p>
            <a:r>
              <a:rPr lang="en-US" sz="2800" i="1" dirty="0" smtClean="0"/>
              <a:t>He </a:t>
            </a:r>
            <a:r>
              <a:rPr lang="en-US" sz="2800" i="1" dirty="0" smtClean="0"/>
              <a:t>says to you, ‘Do you want to </a:t>
            </a:r>
            <a:r>
              <a:rPr lang="en-US" sz="2800" i="1" dirty="0" smtClean="0"/>
              <a:t>switch doors?’ </a:t>
            </a:r>
          </a:p>
          <a:p>
            <a:r>
              <a:rPr lang="en-US" sz="2800" i="1" dirty="0" smtClean="0"/>
              <a:t>Is </a:t>
            </a:r>
            <a:r>
              <a:rPr lang="en-US" sz="2800" i="1" dirty="0" smtClean="0"/>
              <a:t>it to your advantage to switch your choice of doors</a:t>
            </a:r>
            <a:r>
              <a:rPr lang="en-US" sz="2800" i="1" dirty="0" smtClean="0"/>
              <a:t>?”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76400"/>
            <a:ext cx="8153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000" dirty="0" smtClean="0"/>
              <a:t>What is the probability of winning the car if </a:t>
            </a:r>
            <a:r>
              <a:rPr lang="en-US" sz="4000" dirty="0" smtClean="0"/>
              <a:t>you stay </a:t>
            </a:r>
            <a:r>
              <a:rPr lang="en-US" sz="4000" dirty="0" smtClean="0"/>
              <a:t>with </a:t>
            </a:r>
            <a:r>
              <a:rPr lang="en-US" sz="4000" dirty="0" smtClean="0"/>
              <a:t>your first </a:t>
            </a:r>
            <a:r>
              <a:rPr lang="en-US" sz="4000" dirty="0" smtClean="0"/>
              <a:t>choice? </a:t>
            </a:r>
            <a:endParaRPr lang="en-US" sz="4000" dirty="0" smtClean="0"/>
          </a:p>
          <a:p>
            <a:endParaRPr lang="en-US" sz="4000" dirty="0" smtClean="0"/>
          </a:p>
          <a:p>
            <a:pPr>
              <a:buFont typeface="Wingdings" pitchFamily="2" charset="2"/>
              <a:buChar char="ü"/>
            </a:pPr>
            <a:r>
              <a:rPr lang="en-US" sz="4000" dirty="0" smtClean="0"/>
              <a:t>What </a:t>
            </a:r>
            <a:r>
              <a:rPr lang="en-US" sz="4000" dirty="0" smtClean="0"/>
              <a:t>if </a:t>
            </a:r>
            <a:r>
              <a:rPr lang="en-US" sz="4000" dirty="0" smtClean="0"/>
              <a:t>you decide </a:t>
            </a:r>
            <a:r>
              <a:rPr lang="en-US" sz="4000" dirty="0" smtClean="0"/>
              <a:t>to switch?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Methods to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sense</a:t>
            </a:r>
          </a:p>
          <a:p>
            <a:r>
              <a:rPr lang="en-US" dirty="0" smtClean="0"/>
              <a:t>Monte Carlo</a:t>
            </a:r>
          </a:p>
          <a:p>
            <a:r>
              <a:rPr lang="en-US" dirty="0" smtClean="0"/>
              <a:t>Bayes Theorem</a:t>
            </a:r>
          </a:p>
          <a:p>
            <a:r>
              <a:rPr lang="en-US" dirty="0" smtClean="0"/>
              <a:t>Conditional Probability</a:t>
            </a:r>
          </a:p>
          <a:p>
            <a:r>
              <a:rPr lang="en-US" dirty="0" smtClean="0"/>
              <a:t>e</a:t>
            </a:r>
            <a:r>
              <a:rPr lang="en-US" dirty="0" smtClean="0"/>
              <a:t>tc.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is only one correct answer and it is counterintuitive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147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Time Meeting Safety Topic  A Little Diversion </vt:lpstr>
      <vt:lpstr>Let’s Make a Deal</vt:lpstr>
      <vt:lpstr>Monte Hall Problem</vt:lpstr>
      <vt:lpstr>Slide 4</vt:lpstr>
      <vt:lpstr>Methods to Solve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Meeting Safety Topic</dc:title>
  <dc:creator>C-AD</dc:creator>
  <cp:lastModifiedBy>C-AD</cp:lastModifiedBy>
  <cp:revision>11</cp:revision>
  <dcterms:created xsi:type="dcterms:W3CDTF">2012-01-22T17:45:35Z</dcterms:created>
  <dcterms:modified xsi:type="dcterms:W3CDTF">2013-03-04T21:11:37Z</dcterms:modified>
</cp:coreProperties>
</file>