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7" r:id="rId2"/>
    <p:sldMasterId id="2147483656" r:id="rId3"/>
  </p:sldMasterIdLst>
  <p:notesMasterIdLst>
    <p:notesMasterId r:id="rId6"/>
  </p:notesMasterIdLst>
  <p:handoutMasterIdLst>
    <p:handoutMasterId r:id="rId7"/>
  </p:handoutMasterIdLst>
  <p:sldIdLst>
    <p:sldId id="555" r:id="rId4"/>
    <p:sldId id="758" r:id="rId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9EB"/>
    <a:srgbClr val="000066"/>
    <a:srgbClr val="000099"/>
    <a:srgbClr val="0000FF"/>
    <a:srgbClr val="FF5050"/>
    <a:srgbClr val="FF0000"/>
    <a:srgbClr val="003399"/>
    <a:srgbClr val="FF6600"/>
    <a:srgbClr val="FF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464" autoAdjust="0"/>
    <p:restoredTop sz="94638" autoAdjust="0"/>
  </p:normalViewPr>
  <p:slideViewPr>
    <p:cSldViewPr>
      <p:cViewPr>
        <p:scale>
          <a:sx n="100" d="100"/>
          <a:sy n="100" d="100"/>
        </p:scale>
        <p:origin x="-1008" y="-2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672" y="-112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5623AF5-12F2-4016-A612-EEDEA7E4E8AB}" type="datetime1">
              <a:rPr lang="en-US"/>
              <a:pPr>
                <a:defRPr/>
              </a:pPr>
              <a:t>3/12/13</a:t>
            </a:fld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FCE1070-60EE-4051-9E93-A88A4935380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6399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5100" y="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24B36D4-73F9-4D8C-9508-4219A1413EEE}" type="datetime1">
              <a:rPr lang="en-US"/>
              <a:pPr>
                <a:defRPr/>
              </a:pPr>
              <a:t>3/12/13</a:t>
            </a:fld>
            <a:endParaRPr lang="en-US" altLang="ja-JP"/>
          </a:p>
        </p:txBody>
      </p:sp>
      <p:sp>
        <p:nvSpPr>
          <p:cNvPr id="2355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ja-JP" altLang="en-US"/>
              <a:t>Haixin Huang/BNL</a:t>
            </a: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5100" y="88328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65" tIns="46283" rIns="92565" bIns="46283" numCol="1" anchor="b" anchorCtr="0" compatLnSpc="1">
            <a:prstTxWarp prst="textNoShape">
              <a:avLst/>
            </a:prstTxWarp>
          </a:bodyPr>
          <a:lstStyle>
            <a:lvl1pPr algn="r" defTabSz="925513">
              <a:defRPr kumimoji="1" sz="10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8FB250A-6110-4A30-887A-323FA75147A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8028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07975"/>
            <a:ext cx="1588" cy="1588"/>
          </a:xfrm>
          <a:solidFill>
            <a:srgbClr val="FFFFFF"/>
          </a:solidFill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4387850"/>
            <a:ext cx="5986463" cy="4129088"/>
          </a:xfrm>
          <a:noFill/>
          <a:ln/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86000"/>
            <a:ext cx="6400800" cy="35814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>
                <a:latin typeface="Times New Roman" pitchFamily="18" charset="0"/>
              </a:defRPr>
            </a:lvl1pPr>
          </a:lstStyle>
          <a:p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096000"/>
            <a:ext cx="19304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096000"/>
            <a:ext cx="2844800" cy="514350"/>
          </a:xfrm>
          <a:prstGeom prst="rect">
            <a:avLst/>
          </a:prstGeom>
        </p:spPr>
        <p:txBody>
          <a:bodyPr/>
          <a:lstStyle>
            <a:lvl1pPr>
              <a:defRPr smtClean="0">
                <a:solidFill>
                  <a:srgbClr val="5E574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514600" y="6096000"/>
            <a:ext cx="1828800" cy="514350"/>
          </a:xfrm>
        </p:spPr>
        <p:txBody>
          <a:bodyPr/>
          <a:lstStyle>
            <a:lvl1pPr>
              <a:defRPr smtClean="0"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BDC8804A-D6AE-40EC-A76E-33EB74273E1A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46B79-B1C7-4DE2-B121-87301ABDE90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91250" y="533400"/>
            <a:ext cx="196215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33400"/>
            <a:ext cx="573405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7795D-0C08-429E-8A5E-085A838DA74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255F8-FB59-4AEB-9DA5-B00A4EA7D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A58C5-F21E-4DE9-BE1F-4305ED8D9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054EF-208C-4F5F-83B0-2861F0355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78A43-1F42-430E-8812-7EA10C0FC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7A3ED-BCFB-4EC1-ABED-E2200F787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A0DB9-234B-4C90-A829-E9FE2079C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0FDFA-186B-4711-97B8-67752D50C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39BA7-4A51-40E6-BC41-995CC9EE36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0FAA2-0353-4E4B-9D82-7D7E4F87B0F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C15977-48C1-4E9B-9F05-6D355BEA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B0D89-BB5C-446A-A938-CD5D8062C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2DBDE-ED71-4B4C-A4B9-7E22DEA19B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0684D-8265-4A48-9AC0-B134A6E8F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3BE78-D8CE-4EE1-B3DE-C1A0EC752D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C8AA9-073B-4194-975D-E95D41CF2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4895-3A5D-4B3E-AC62-9EDDAB5A1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D7CB0-0FDE-48E0-9A5A-E932418B7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F5478-42A2-4623-9FB3-3D424DC94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D06C1-DFEB-4870-87B3-F26A822A6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5975C-D78D-41E8-A6BE-D32B543B004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33DD6-4A84-462B-88CC-259830F10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672ED-878B-43A6-B805-9028C3D76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B7CA-1A8D-40FA-B039-4765CB914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DDC27-2AD5-40D1-8D54-A8643432A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BDF32-32B8-441C-8015-52C3DFFA0B2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4D0B3-E85E-4202-8D90-F76D865EAB4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C70B1E-DBC7-45C4-8DCA-F537E296D8C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2FF17-1460-4F4B-AA2C-6A5AA4E0058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E9A0C7-A371-4456-A1A1-3F6041D2EA5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86200" y="6400800"/>
            <a:ext cx="2514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97E09-00ED-4FA8-AAC5-E18221A5749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33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5400"/>
            <a:ext cx="7772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324600"/>
            <a:ext cx="1397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09/02/02</a:t>
            </a:r>
            <a:endParaRPr lang="en-US" altLang="ja-JP"/>
          </a:p>
          <a:p>
            <a:pPr>
              <a:defRPr/>
            </a:pPr>
            <a:endParaRPr lang="en-US" altLang="ja-JP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57400" y="6400800"/>
            <a:ext cx="152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 smtClean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fld id="{9D4F52F1-AEB0-4C63-9691-29BD6DB0FD6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4103" name="Picture 10" descr="logo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629400" y="6200775"/>
            <a:ext cx="16764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Monotype Sort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7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6600"/>
        </a:buClr>
        <a:buSzPct val="25000"/>
        <a:buFont typeface="CommercialPi BT" pitchFamily="18" charset="2"/>
        <a:buChar char=".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5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965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965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6627FA0-8F89-4BEF-A8AE-C641C9229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4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09/02/02</a:t>
            </a:r>
          </a:p>
        </p:txBody>
      </p:sp>
      <p:sp>
        <p:nvSpPr>
          <p:cNvPr id="84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Haixin Huang</a:t>
            </a:r>
          </a:p>
        </p:txBody>
      </p:sp>
      <p:sp>
        <p:nvSpPr>
          <p:cNvPr id="84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ED69BE2-795C-403D-BD88-72E48E608F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057400"/>
            <a:ext cx="9144000" cy="1470025"/>
          </a:xfrm>
        </p:spPr>
        <p:txBody>
          <a:bodyPr lIns="90000" tIns="46800" rIns="90000" bIns="46800" anchor="ctr"/>
          <a:lstStyle/>
          <a:p>
            <a:pPr algn="ctr" defTabSz="457200" eaLnBrk="1" hangingPunct="1"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kumimoji="0" lang="en-GB" b="1" dirty="0" smtClean="0">
                <a:solidFill>
                  <a:srgbClr val="FF0000"/>
                </a:solidFill>
              </a:rPr>
              <a:t>AGS/Booster PP Setup Status</a:t>
            </a:r>
            <a:endParaRPr kumimoji="0" lang="en-GB" sz="3200" b="1" dirty="0" smtClean="0">
              <a:solidFill>
                <a:srgbClr val="FF0000"/>
              </a:solidFill>
            </a:endParaRP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838200" y="5638800"/>
            <a:ext cx="2419350" cy="833438"/>
            <a:chOff x="528" y="3552"/>
            <a:chExt cx="1524" cy="525"/>
          </a:xfrm>
        </p:grpSpPr>
        <p:sp>
          <p:nvSpPr>
            <p:cNvPr id="8199" name="AutoShape 4"/>
            <p:cNvSpPr>
              <a:spLocks noChangeArrowheads="1"/>
            </p:cNvSpPr>
            <p:nvPr/>
          </p:nvSpPr>
          <p:spPr bwMode="auto">
            <a:xfrm>
              <a:off x="912" y="3552"/>
              <a:ext cx="1140" cy="288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0" name="AutoShape 5"/>
            <p:cNvSpPr>
              <a:spLocks noChangeArrowheads="1"/>
            </p:cNvSpPr>
            <p:nvPr/>
          </p:nvSpPr>
          <p:spPr bwMode="auto">
            <a:xfrm>
              <a:off x="528" y="3552"/>
              <a:ext cx="1348" cy="525"/>
            </a:xfrm>
            <a:prstGeom prst="roundRect">
              <a:avLst>
                <a:gd name="adj" fmla="val 34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00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March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12, </a:t>
              </a:r>
              <a:r>
                <a:rPr lang="en-GB" sz="2400" b="0" dirty="0" smtClean="0">
                  <a:solidFill>
                    <a:srgbClr val="000099"/>
                  </a:solidFill>
                </a:rPr>
                <a:t>2013</a:t>
              </a:r>
            </a:p>
            <a:p>
              <a:pPr eaLnBrk="1" hangingPunct="1">
                <a:buClr>
                  <a:srgbClr val="0000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400" b="0" dirty="0" smtClean="0">
                  <a:solidFill>
                    <a:srgbClr val="000099"/>
                  </a:solidFill>
                </a:rPr>
                <a:t>Time Meeting</a:t>
              </a:r>
            </a:p>
          </p:txBody>
        </p:sp>
      </p:grpSp>
      <p:grpSp>
        <p:nvGrpSpPr>
          <p:cNvPr id="8196" name="Group 6"/>
          <p:cNvGrpSpPr>
            <a:grpSpLocks/>
          </p:cNvGrpSpPr>
          <p:nvPr/>
        </p:nvGrpSpPr>
        <p:grpSpPr bwMode="auto">
          <a:xfrm>
            <a:off x="3124199" y="3810000"/>
            <a:ext cx="2495550" cy="587376"/>
            <a:chOff x="1968" y="2544"/>
            <a:chExt cx="1572" cy="370"/>
          </a:xfrm>
        </p:grpSpPr>
        <p:sp>
          <p:nvSpPr>
            <p:cNvPr id="8197" name="AutoShape 7"/>
            <p:cNvSpPr>
              <a:spLocks noChangeArrowheads="1"/>
            </p:cNvSpPr>
            <p:nvPr/>
          </p:nvSpPr>
          <p:spPr bwMode="auto">
            <a:xfrm>
              <a:off x="1968" y="2544"/>
              <a:ext cx="1560" cy="365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8" name="AutoShape 8"/>
            <p:cNvSpPr>
              <a:spLocks noChangeArrowheads="1"/>
            </p:cNvSpPr>
            <p:nvPr/>
          </p:nvSpPr>
          <p:spPr bwMode="auto">
            <a:xfrm>
              <a:off x="1968" y="2544"/>
              <a:ext cx="1572" cy="370"/>
            </a:xfrm>
            <a:prstGeom prst="roundRect">
              <a:avLst>
                <a:gd name="adj" fmla="val 273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lIns="90000" tIns="46800" rIns="90000" bIns="46800">
              <a:spAutoFit/>
            </a:bodyPr>
            <a:lstStyle/>
            <a:p>
              <a:pPr eaLnBrk="1" hangingPunct="1">
                <a:buClr>
                  <a:srgbClr val="009999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3200" b="0" dirty="0" smtClean="0">
                  <a:solidFill>
                    <a:srgbClr val="009999"/>
                  </a:solidFill>
                </a:rPr>
                <a:t>Haixin</a:t>
              </a:r>
              <a:r>
                <a:rPr lang="en-GB" sz="3200" b="0" dirty="0">
                  <a:solidFill>
                    <a:srgbClr val="009999"/>
                  </a:solidFill>
                </a:rPr>
                <a:t> </a:t>
              </a:r>
              <a:r>
                <a:rPr lang="en-GB" sz="3200" b="0" dirty="0" smtClean="0">
                  <a:solidFill>
                    <a:srgbClr val="009999"/>
                  </a:solidFill>
                </a:rPr>
                <a:t>Huang</a:t>
              </a:r>
              <a:endParaRPr lang="en-GB" sz="3200" b="0" dirty="0">
                <a:solidFill>
                  <a:srgbClr val="009999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ja-JP" altLang="en-US"/>
              <a:t>Haixin Huang</a:t>
            </a:r>
            <a:endParaRPr lang="en-US" altLang="ja-JP"/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5C2BC4-841E-4AFF-AB0A-F143FB07AE0D}" type="slidenum">
              <a:rPr lang="ja-JP" altLang="en-US">
                <a:latin typeface="Arial" pitchFamily="34" charset="0"/>
              </a:rPr>
              <a:pPr/>
              <a:t>2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2700" y="76200"/>
            <a:ext cx="8915400" cy="5334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solidFill>
                  <a:srgbClr val="FF0000"/>
                </a:solidFill>
              </a:rPr>
              <a:t>Status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839200" cy="5562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buSzPct val="56000"/>
            </a:pP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Due to radiation concern, we stopped vertical scraping in the Booster on Friday. After a meeting with safety people, we changed the beam loss location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from E7 to B7 and the energy from 850MeV to near injection. This has been in effect since last night.</a:t>
            </a:r>
            <a:endParaRPr lang="en-US" sz="2400" dirty="0">
              <a:solidFill>
                <a:srgbClr val="000090"/>
              </a:solidFill>
              <a:latin typeface="+mj-lt"/>
            </a:endParaRPr>
          </a:p>
          <a:p>
            <a:pPr>
              <a:buSzPct val="56000"/>
            </a:pP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We have seen lower polarization (low 60%) over the weekend.</a:t>
            </a:r>
            <a:r>
              <a:rPr lang="en-US" sz="2400" dirty="0">
                <a:solidFill>
                  <a:srgbClr val="000090"/>
                </a:solidFill>
                <a:latin typeface="+mj-lt"/>
              </a:rPr>
              <a:t> 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The source polarization seems lower than before  by a couple percent. AGS polarization</a:t>
            </a:r>
            <a:r>
              <a:rPr lang="en-US" sz="2400" dirty="0" smtClean="0">
                <a:solidFill>
                  <a:srgbClr val="000090"/>
                </a:solidFill>
                <a:latin typeface="+mj-lt"/>
              </a:rPr>
              <a:t> got worse (below 60%) yesterday. A new jump quad timing is derived last night. Currently,  we are checking AGS to find out what have drifted away.</a:t>
            </a:r>
            <a:endParaRPr lang="en-US" sz="2400" dirty="0" smtClean="0">
              <a:solidFill>
                <a:srgbClr val="00009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6081014"/>
      </p:ext>
    </p:extLst>
  </p:cSld>
  <p:clrMapOvr>
    <a:masterClrMapping/>
  </p:clrMapOvr>
  <p:transition xmlns:p14="http://schemas.microsoft.com/office/powerpoint/2010/main" advTm="49200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Times New Roman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292861905</TotalTime>
  <Words>129</Words>
  <Application>Microsoft Macintosh PowerPoint</Application>
  <PresentationFormat>On-screen Show (4:3)</PresentationFormat>
  <Paragraphs>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Contemporary Portrait</vt:lpstr>
      <vt:lpstr>1_Custom Design</vt:lpstr>
      <vt:lpstr>Custom Design</vt:lpstr>
      <vt:lpstr>AGS/Booster PP Setup Status</vt:lpstr>
      <vt:lpstr>Status</vt:lpstr>
    </vt:vector>
  </TitlesOfParts>
  <Company>bnl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Monday Meeting 06-14-2010</dc:title>
  <dc:creator>Haixin Huang</dc:creator>
  <cp:lastModifiedBy>Haixin Huang</cp:lastModifiedBy>
  <cp:revision>924</cp:revision>
  <cp:lastPrinted>2000-11-14T18:14:29Z</cp:lastPrinted>
  <dcterms:created xsi:type="dcterms:W3CDTF">2012-07-26T16:02:31Z</dcterms:created>
  <dcterms:modified xsi:type="dcterms:W3CDTF">2013-03-12T15:11:05Z</dcterms:modified>
</cp:coreProperties>
</file>