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E10EF7C-5724-4382-9C05-B47CE12A2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D246-AF46-4FF3-9293-BC677CB19F9B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B84E-817C-4E5E-B878-F1393B776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DB3-2292-4350-A1C9-DD613239F82F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C9CF-F8EA-4723-8ECD-C1A0A795C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068E-3281-4FB7-B3BF-9AB5DE024074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CFE9-85E5-4ABA-A2D1-739684AF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D0A9-B60E-43BD-8277-629A39BD2CAE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A74C6-759E-434F-96D1-C15337CF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7A7D-6449-4C03-A7FA-D6E32A4806B1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6919-849A-459E-A874-7873D8D7B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6A00-57D4-4E57-B6BC-C26B07FA9051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85A6-0E30-4A22-BE8A-78BD9966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8169-5E95-4F13-9162-B3A54063007E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B1F6-26AF-4F62-BAE3-07B45AC13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0351-1700-48BE-9E91-7242D5ED0A88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C1AD-C62B-41DF-909D-0F1940C0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9D42-0A86-491D-AB35-01835F277CE4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1CE1-BEB9-4A44-A45A-D88B5B12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17F6-DB57-406E-84E5-F2F23A413B45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0754-271A-4B3F-B9E3-167002CDA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CA1F-9B69-4F48-B66B-7D94ADC54F55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DB26-42C9-4723-9811-1E1B59553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607F0F-6D1A-42FF-8C87-1861936BC793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2E81F-13F5-47EE-8306-43ECA366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br>
              <a:rPr lang="en-US" sz="3200" dirty="0" smtClean="0">
                <a:cs typeface="Arial" charset="0"/>
              </a:rPr>
            </a:br>
            <a:r>
              <a:rPr lang="en-US" sz="3200" dirty="0" smtClean="0">
                <a:cs typeface="Arial" charset="0"/>
              </a:rPr>
              <a:t>March 4-11, </a:t>
            </a:r>
            <a:r>
              <a:rPr lang="en-US" sz="3200" dirty="0" smtClean="0">
                <a:cs typeface="Arial" charset="0"/>
              </a:rPr>
              <a:t>2013</a:t>
            </a:r>
          </a:p>
        </p:txBody>
      </p:sp>
      <p:sp>
        <p:nvSpPr>
          <p:cNvPr id="2051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sz="2400" dirty="0" smtClean="0"/>
              <a:t>Target failure of both Sr-82 targets was detected on March 4. To check for volatile impurity in </a:t>
            </a:r>
            <a:r>
              <a:rPr lang="en-US" sz="2400" dirty="0" err="1" smtClean="0"/>
              <a:t>RbCl</a:t>
            </a:r>
            <a:r>
              <a:rPr lang="en-US" sz="2400" dirty="0" smtClean="0"/>
              <a:t> material we heated a target in a furnace at 650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C, but observed no swelling. We reverted to target mechanical array of last year that has larger cooling water gaps. </a:t>
            </a:r>
          </a:p>
          <a:p>
            <a:pPr eaLnBrk="1" hangingPunct="1"/>
            <a:r>
              <a:rPr lang="en-US" sz="2400" dirty="0" smtClean="0"/>
              <a:t>Routine </a:t>
            </a:r>
            <a:r>
              <a:rPr lang="en-US" sz="2400" dirty="0" smtClean="0"/>
              <a:t>production of Sr-82 at 117 </a:t>
            </a:r>
            <a:r>
              <a:rPr lang="en-US" sz="2400" dirty="0" err="1" smtClean="0"/>
              <a:t>MeV</a:t>
            </a:r>
            <a:r>
              <a:rPr lang="en-US" sz="2400" dirty="0" smtClean="0"/>
              <a:t> resumed on </a:t>
            </a:r>
            <a:r>
              <a:rPr lang="en-US" sz="2400" dirty="0" smtClean="0"/>
              <a:t>March 6 at high current </a:t>
            </a:r>
            <a:r>
              <a:rPr lang="en-US" sz="2400" dirty="0" smtClean="0"/>
              <a:t>(~105µA</a:t>
            </a:r>
            <a:r>
              <a:rPr lang="en-US" sz="2400" dirty="0" smtClean="0"/>
              <a:t>). No problems so far. 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15590</TotalTime>
  <Words>75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BLIP Operations  March 4-11, 2013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143</cp:revision>
  <dcterms:created xsi:type="dcterms:W3CDTF">2002-05-23T18:46:31Z</dcterms:created>
  <dcterms:modified xsi:type="dcterms:W3CDTF">2013-03-12T16:58:29Z</dcterms:modified>
</cp:coreProperties>
</file>