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42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 l="10042" t="17360" r="5320" b="5606"/>
          <a:stretch>
            <a:fillRect/>
          </a:stretch>
        </p:blipFill>
        <p:spPr bwMode="auto">
          <a:xfrm>
            <a:off x="152400" y="228600"/>
            <a:ext cx="89916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rusek</cp:lastModifiedBy>
  <cp:revision>2</cp:revision>
  <dcterms:created xsi:type="dcterms:W3CDTF">2006-08-16T00:00:00Z</dcterms:created>
  <dcterms:modified xsi:type="dcterms:W3CDTF">2013-03-12T13:22:52Z</dcterms:modified>
</cp:coreProperties>
</file>