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Default Extension="jpeg" ContentType="image/jpeg"/>
  <Override PartName="/ppt/tableStyles.xml" ContentType="application/vnd.openxmlformats-officedocument.presentationml.tableStyles+xml"/>
  <Override PartName="/ppt/slideLayouts/slideLayout4.xml" ContentType="application/vnd.openxmlformats-officedocument.presentationml.slideLayout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94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45" d="100"/>
          <a:sy n="145" d="100"/>
        </p:scale>
        <p:origin x="-31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handoutMaster" Target="handoutMasters/handoutMaster1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8DD197-0905-B44E-8F3B-54F49DE6BA75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18EC47-61BD-9A48-B9D4-12589913D4A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A5BD9D-7759-D84A-B70A-5767BF5E2BFC}" type="datetimeFigureOut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70B6F-460A-5342-87C0-4E4C107BCF6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92C0-1E92-EF48-8880-DA318810D36D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859382-687F-A54A-B376-15C81269B83A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89A70-F4C5-154C-9C9F-9373E8CC8910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A9147-5726-4B4A-B0E7-339815FEF57A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A407D-2EC8-6D4D-B13F-981A5E6CB307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BC74B-5C72-1642-8468-0EC25C09C38C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BBD32D-62C8-3746-AD82-C58B375A5D44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2BCBB-C2F2-A749-B209-1F1ADC9E672A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905F0-44C1-8046-8BC8-2DEAFB369AA3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F15BB-1157-7F45-AFC6-BB522F69EF16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72571-B9F6-954E-BB4C-6F1AA3F61CAB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271C3D-C0DF-EB4D-9397-6C026CA75066}" type="datetime1">
              <a:rPr lang="en-US" smtClean="0"/>
              <a:pPr/>
              <a:t>3/12/13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Hubert van Hecke - 12 Mar 13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E9C012-7853-C44D-803A-0A3ECA23CCB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PHENIX Run-13 status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Hubert van </a:t>
            </a:r>
            <a:r>
              <a:rPr lang="en-US" sz="1800" dirty="0" err="1" smtClean="0"/>
              <a:t>Hecke</a:t>
            </a:r>
            <a:endParaRPr lang="en-US" sz="1800" dirty="0" smtClean="0"/>
          </a:p>
          <a:p>
            <a:r>
              <a:rPr lang="en-US" sz="1800" dirty="0" smtClean="0"/>
              <a:t>for the PHENIX collaboration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2984" y="1112345"/>
            <a:ext cx="2221148" cy="87476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/>
              <a:t>Regular runs have started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70759"/>
            <a:ext cx="8229600" cy="4525963"/>
          </a:xfrm>
        </p:spPr>
        <p:txBody>
          <a:bodyPr/>
          <a:lstStyle/>
          <a:p>
            <a:pPr>
              <a:buNone/>
            </a:pPr>
            <a:endParaRPr lang="en-US" sz="2000" dirty="0" smtClean="0"/>
          </a:p>
          <a:p>
            <a:r>
              <a:rPr lang="en-US" sz="2000" dirty="0" smtClean="0"/>
              <a:t>Last Friday, moved the Silicon detectors into place</a:t>
            </a:r>
          </a:p>
          <a:p>
            <a:r>
              <a:rPr lang="en-US" sz="2000" dirty="0" smtClean="0"/>
              <a:t>Started regular data taking on Sunday with the first store</a:t>
            </a:r>
          </a:p>
          <a:p>
            <a:r>
              <a:rPr lang="en-US" sz="2000" dirty="0" smtClean="0"/>
              <a:t>Data taking continues with all systems</a:t>
            </a:r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pPr>
              <a:buNone/>
            </a:pPr>
            <a:endParaRPr lang="en-US" sz="2000" dirty="0" smtClean="0"/>
          </a:p>
          <a:p>
            <a:endParaRPr lang="en-US" sz="20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E9C012-7853-C44D-803A-0A3ECA23CCB8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Hubert van Hecke - 12 Mar 13</a:t>
            </a:r>
            <a:endParaRPr lang="en-US"/>
          </a:p>
        </p:txBody>
      </p:sp>
      <p:pic>
        <p:nvPicPr>
          <p:cNvPr id="7" name="Picture 6" descr="logo_75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5971092"/>
            <a:ext cx="1759569" cy="692980"/>
          </a:xfrm>
          <a:prstGeom prst="rect">
            <a:avLst/>
          </a:prstGeom>
        </p:spPr>
      </p:pic>
      <p:pic>
        <p:nvPicPr>
          <p:cNvPr id="10" name="Picture 9" descr="fvtx_install.jpg"/>
          <p:cNvPicPr>
            <a:picLocks noChangeAspect="1"/>
          </p:cNvPicPr>
          <p:nvPr/>
        </p:nvPicPr>
        <p:blipFill>
          <a:blip r:embed="rId3"/>
          <a:srcRect l="22266"/>
          <a:stretch>
            <a:fillRect/>
          </a:stretch>
        </p:blipFill>
        <p:spPr>
          <a:xfrm>
            <a:off x="457200" y="2547587"/>
            <a:ext cx="3789348" cy="3239452"/>
          </a:xfrm>
          <a:prstGeom prst="rect">
            <a:avLst/>
          </a:prstGeom>
        </p:spPr>
      </p:pic>
      <p:pic>
        <p:nvPicPr>
          <p:cNvPr id="8" name="Picture 7" descr="firstlumi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84992" y="2547588"/>
            <a:ext cx="4126100" cy="32394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1604</TotalTime>
  <Words>57</Words>
  <Application>Microsoft Macintosh PowerPoint</Application>
  <PresentationFormat>On-screen Show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PHENIX Run-13 status</vt:lpstr>
      <vt:lpstr>Regular runs have started</vt:lpstr>
    </vt:vector>
  </TitlesOfParts>
  <Company>LANL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VTX leak issue</dc:title>
  <dc:creator>Hubert Van Hecke</dc:creator>
  <cp:lastModifiedBy>Hubert Van Hecke</cp:lastModifiedBy>
  <cp:revision>46</cp:revision>
  <dcterms:created xsi:type="dcterms:W3CDTF">2013-03-12T05:00:46Z</dcterms:created>
  <dcterms:modified xsi:type="dcterms:W3CDTF">2013-03-12T05:01:18Z</dcterms:modified>
</cp:coreProperties>
</file>