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9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92C0-1E92-EF48-8880-DA318810D36D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9382-687F-A54A-B376-15C81269B83A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9A70-F4C5-154C-9C9F-9373E8CC8910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9147-5726-4B4A-B0E7-339815FEF57A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407D-2EC8-6D4D-B13F-981A5E6CB307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C74B-5C72-1642-8468-0EC25C09C38C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D32D-62C8-3746-AD82-C58B375A5D44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BCBB-C2F2-A749-B209-1F1ADC9E672A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905F0-44C1-8046-8BC8-2DEAFB369AA3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5BB-1157-7F45-AFC6-BB522F69EF16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72571-B9F6-954E-BB4C-6F1AA3F61CAB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71C3D-C0DF-EB4D-9397-6C026CA75066}" type="datetime1">
              <a:rPr lang="en-US" smtClean="0"/>
              <a:pPr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Hubert van Hecke - 12 Mar 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PHENIX Run-13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Hubert van </a:t>
            </a:r>
            <a:r>
              <a:rPr lang="en-US" sz="1800" dirty="0" err="1" smtClean="0"/>
              <a:t>Hecke</a:t>
            </a:r>
            <a:endParaRPr lang="en-US" sz="1800" dirty="0" smtClean="0"/>
          </a:p>
          <a:p>
            <a:r>
              <a:rPr lang="en-US" sz="1800" dirty="0" smtClean="0"/>
              <a:t>for the PHENIX collaboration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Regular runs have started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8229600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Last Friday, moved the Silicon detectors into place</a:t>
            </a:r>
          </a:p>
          <a:p>
            <a:r>
              <a:rPr lang="en-US" sz="2000" dirty="0" smtClean="0"/>
              <a:t>Started regular data taking on Sunday with the first store</a:t>
            </a:r>
          </a:p>
          <a:p>
            <a:r>
              <a:rPr lang="en-US" sz="2000" dirty="0" smtClean="0"/>
              <a:t>Data taking continues with all systems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Hubert van Hecke - 12 Mar 13</a:t>
            </a:r>
            <a:endParaRPr lang="en-US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971092"/>
            <a:ext cx="1759569" cy="692980"/>
          </a:xfrm>
          <a:prstGeom prst="rect">
            <a:avLst/>
          </a:prstGeom>
        </p:spPr>
      </p:pic>
      <p:pic>
        <p:nvPicPr>
          <p:cNvPr id="10" name="Picture 9" descr="fvtx_install.jpg"/>
          <p:cNvPicPr>
            <a:picLocks noChangeAspect="1"/>
          </p:cNvPicPr>
          <p:nvPr/>
        </p:nvPicPr>
        <p:blipFill>
          <a:blip r:embed="rId3"/>
          <a:srcRect l="22266"/>
          <a:stretch>
            <a:fillRect/>
          </a:stretch>
        </p:blipFill>
        <p:spPr>
          <a:xfrm>
            <a:off x="457200" y="2547587"/>
            <a:ext cx="3789348" cy="3239452"/>
          </a:xfrm>
          <a:prstGeom prst="rect">
            <a:avLst/>
          </a:prstGeom>
        </p:spPr>
      </p:pic>
      <p:pic>
        <p:nvPicPr>
          <p:cNvPr id="8" name="Picture 7" descr="firstlum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992" y="2547588"/>
            <a:ext cx="4126100" cy="3239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57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PHENIX Run-13 status</vt:lpstr>
      <vt:lpstr>Regular runs have started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46</cp:revision>
  <dcterms:created xsi:type="dcterms:W3CDTF">2013-03-12T05:00:46Z</dcterms:created>
  <dcterms:modified xsi:type="dcterms:W3CDTF">2013-03-12T05:01:18Z</dcterms:modified>
</cp:coreProperties>
</file>