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EA1346-21E2-4D9E-9C85-1A5124677B92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2971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Time Meeting Safety Topic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EMS/OSH and Compliance Audit Results for C-AD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648200"/>
            <a:ext cx="7854696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Ray Karol</a:t>
            </a:r>
          </a:p>
          <a:p>
            <a:r>
              <a:rPr lang="en-US" sz="3200" dirty="0" smtClean="0"/>
              <a:t>3/11/2013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Noteworthy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600" b="1" dirty="0" smtClean="0"/>
              <a:t>C-AD and Waste Management assessed relocation of pump out station of D-waste in 801 from outside to inside (for spill management)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600" b="1" dirty="0" smtClean="0"/>
              <a:t>C-AD evaluation of lessons learned from CERN cryogenic leak creating an oxygen deficient atmosphere: updated FRAs, Objectives &amp; Targets and operational controls </a:t>
            </a:r>
          </a:p>
          <a:p>
            <a:r>
              <a:rPr lang="en-US" b="1" dirty="0" smtClean="0"/>
              <a:t>C-AD making good progress gathering info to develop fact sheets on 49 historical beam loss locations in case they are ever decommissioned</a:t>
            </a:r>
          </a:p>
          <a:p>
            <a:r>
              <a:rPr lang="en-US" b="1" dirty="0" smtClean="0"/>
              <a:t>C-AD conducts a review of noise areas and postings every 2 years (required every 3 years)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Opportunities for Improvement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b="1" dirty="0" smtClean="0"/>
              <a:t>Consider incorporating C-AD fact sheets on historical beam loss locations into FUA’s</a:t>
            </a:r>
          </a:p>
          <a:p>
            <a:r>
              <a:rPr lang="en-US" sz="2400" b="1" dirty="0" smtClean="0"/>
              <a:t>Determine retention schedule and assign records management responsibility for C-AD soil activation cap inspection checklists and maintenance records</a:t>
            </a:r>
          </a:p>
          <a:p>
            <a:r>
              <a:rPr lang="en-US" sz="2400" b="1" dirty="0" smtClean="0"/>
              <a:t>Document cap condition with date-stamped photos and attach to inspection checklists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Opportunities for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Update maps of beam loss locations with potential for soil activation and show areas that have been capped   </a:t>
            </a:r>
          </a:p>
          <a:p>
            <a:r>
              <a:rPr lang="en-US" sz="2400" b="1" dirty="0" smtClean="0"/>
              <a:t>Formally transfer BLIP inspection records from Medical Dept. to C-AD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172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Time Meeting Safety Topic  EMS/OSH and Compliance Audit Results for C-AD </vt:lpstr>
      <vt:lpstr>Noteworthy Practices</vt:lpstr>
      <vt:lpstr>Opportunities for Improvement</vt:lpstr>
      <vt:lpstr>Opportunities for Improvement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Meeting Safety Topic</dc:title>
  <dc:creator>C-AD</dc:creator>
  <cp:lastModifiedBy>C-AD</cp:lastModifiedBy>
  <cp:revision>13</cp:revision>
  <dcterms:created xsi:type="dcterms:W3CDTF">2012-01-22T17:45:35Z</dcterms:created>
  <dcterms:modified xsi:type="dcterms:W3CDTF">2013-03-12T12:45:45Z</dcterms:modified>
</cp:coreProperties>
</file>