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9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D197-0905-B44E-8F3B-54F49DE6BA75}" type="datetimeFigureOut">
              <a:rPr lang="en-US" smtClean="0"/>
              <a:pPr/>
              <a:t>3/19/13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8EC47-61BD-9A48-B9D4-12589913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5BD9D-7759-D84A-B70A-5767BF5E2BFC}" type="datetimeFigureOut">
              <a:rPr lang="en-US" smtClean="0"/>
              <a:pPr/>
              <a:t>3/19/13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70B6F-460A-5342-87C0-4E4C107B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9BE-A543-A148-A41B-BCD33BF155F4}" type="datetime1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AD36-58CF-2944-B3A0-8E6CD6932E35}" type="datetime1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8CD8-4C31-B54E-AAE7-6CEB31C16EE0}" type="datetime1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0A93-0E87-5544-9687-814F14D67A0D}" type="datetime1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62B-1EA5-0348-AAD1-107BE203B474}" type="datetime1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81E3-596C-D545-B7A8-2D114ADD81FA}" type="datetime1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5DB1-A8A8-7440-90CD-09376BBD0700}" type="datetime1">
              <a:rPr lang="en-US" smtClean="0"/>
              <a:t>3/19/13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2810-2515-7A48-BDC0-BF84DDF3D75F}" type="datetime1">
              <a:rPr lang="en-US" smtClean="0"/>
              <a:t>3/19/13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E2632-C684-F643-9E5E-C50521B503C1}" type="datetime1">
              <a:rPr lang="en-US" smtClean="0"/>
              <a:t>3/19/13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1DF4-AD17-5149-B6B4-A7F8CE6E06AA}" type="datetime1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68A44-37DA-304C-908C-49C87386A498}" type="datetime1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4AF3E-9276-9C43-BB2D-477E824FDFB0}" type="datetime1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Hubert van Hecke - 19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PHENIX Run-13 status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Hubert van </a:t>
            </a:r>
            <a:r>
              <a:rPr lang="en-US" sz="1400" dirty="0" err="1" smtClean="0"/>
              <a:t>Hecke</a:t>
            </a:r>
            <a:endParaRPr lang="en-US" sz="1400" dirty="0" smtClean="0"/>
          </a:p>
          <a:p>
            <a:r>
              <a:rPr lang="en-US" sz="1400" dirty="0" smtClean="0"/>
              <a:t>for the PHENIX collaboration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984" y="1112345"/>
            <a:ext cx="2221148" cy="874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Regular runs</a:t>
            </a:r>
            <a:r>
              <a:rPr lang="en-US" sz="3600" dirty="0" smtClean="0"/>
              <a:t> </a:t>
            </a:r>
            <a:r>
              <a:rPr lang="en-US" sz="3600" dirty="0" smtClean="0"/>
              <a:t>continuing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770759"/>
            <a:ext cx="4806731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Data taking continues with all </a:t>
            </a:r>
            <a:r>
              <a:rPr lang="en-US" sz="2000" dirty="0" smtClean="0"/>
              <a:t>systems</a:t>
            </a:r>
          </a:p>
          <a:p>
            <a:r>
              <a:rPr lang="en-US" sz="2000" dirty="0" err="1" smtClean="0"/>
              <a:t>Pol</a:t>
            </a:r>
            <a:r>
              <a:rPr lang="en-US" sz="2000" dirty="0" smtClean="0"/>
              <a:t>, </a:t>
            </a:r>
            <a:r>
              <a:rPr lang="en-US" sz="2000" dirty="0" err="1" smtClean="0"/>
              <a:t>pol</a:t>
            </a:r>
            <a:r>
              <a:rPr lang="en-US" sz="2000" dirty="0" smtClean="0"/>
              <a:t> lifetime, yellow lifetime are concerns, but improvements are still being made…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- 19 Mar 13</a:t>
            </a:r>
            <a:endParaRPr lang="en-US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971092"/>
            <a:ext cx="1759569" cy="692980"/>
          </a:xfrm>
          <a:prstGeom prst="rect">
            <a:avLst/>
          </a:prstGeom>
        </p:spPr>
      </p:pic>
      <p:pic>
        <p:nvPicPr>
          <p:cNvPr id="12" name="Picture 11" descr="yellow_life_19mar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792" y="3391915"/>
            <a:ext cx="3243205" cy="2419431"/>
          </a:xfrm>
          <a:prstGeom prst="rect">
            <a:avLst/>
          </a:prstGeom>
        </p:spPr>
      </p:pic>
      <p:pic>
        <p:nvPicPr>
          <p:cNvPr id="13" name="Picture 12" descr="lumi_19mar1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3931" y="1142999"/>
            <a:ext cx="3422869" cy="2073005"/>
          </a:xfrm>
          <a:prstGeom prst="rect">
            <a:avLst/>
          </a:prstGeom>
        </p:spPr>
      </p:pic>
      <p:pic>
        <p:nvPicPr>
          <p:cNvPr id="15" name="Picture 14" descr="pol_19mar1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1615" y="3509362"/>
            <a:ext cx="3792907" cy="2301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54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PHENIX Run-13 status</vt:lpstr>
      <vt:lpstr>Regular runs continuing</vt:lpstr>
    </vt:vector>
  </TitlesOfParts>
  <Company>LANL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VTX leak issue</dc:title>
  <dc:creator>Hubert Van Hecke</dc:creator>
  <cp:lastModifiedBy>Hubert Van Hecke</cp:lastModifiedBy>
  <cp:revision>49</cp:revision>
  <dcterms:created xsi:type="dcterms:W3CDTF">2013-03-19T14:36:39Z</dcterms:created>
  <dcterms:modified xsi:type="dcterms:W3CDTF">2013-03-19T15:23:50Z</dcterms:modified>
</cp:coreProperties>
</file>