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9" r:id="rId2"/>
    <p:sldId id="628" r:id="rId3"/>
    <p:sldId id="631" r:id="rId4"/>
    <p:sldId id="632" r:id="rId5"/>
    <p:sldId id="633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4246C"/>
    <a:srgbClr val="042B7F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90095" autoAdjust="0"/>
  </p:normalViewPr>
  <p:slideViewPr>
    <p:cSldViewPr>
      <p:cViewPr varScale="1">
        <p:scale>
          <a:sx n="73" d="100"/>
          <a:sy n="73" d="100"/>
        </p:scale>
        <p:origin x="-155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852" y="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58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852" y="883158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852" y="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816" y="4415790"/>
            <a:ext cx="502837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852" y="883158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6" y="4414200"/>
            <a:ext cx="5028370" cy="4184971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3/19/2013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2133600"/>
            <a:ext cx="87630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Picture of the Week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Electrical </a:t>
            </a:r>
            <a:r>
              <a:rPr lang="en-US" b="1" dirty="0" smtClean="0">
                <a:solidFill>
                  <a:schemeClr val="bg1"/>
                </a:solidFill>
              </a:rPr>
              <a:t>Safety</a:t>
            </a: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3-19-2013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914400"/>
          </a:xfrm>
        </p:spPr>
        <p:txBody>
          <a:bodyPr/>
          <a:lstStyle/>
          <a:p>
            <a:r>
              <a:rPr lang="en-US" dirty="0" smtClean="0"/>
              <a:t>Picture of the Week</a:t>
            </a: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ctr"/>
            <a:fld id="{0C8A96F8-784C-482C-8DCF-19FD03F927ED}" type="slidenum">
              <a:rPr lang="en-US" sz="1200" smtClean="0"/>
              <a:pPr algn="ctr"/>
              <a:t>2</a:t>
            </a:fld>
            <a:endParaRPr lang="en-US" sz="1200" dirty="0" smtClean="0"/>
          </a:p>
        </p:txBody>
      </p:sp>
      <p:pic>
        <p:nvPicPr>
          <p:cNvPr id="1026" name="yiv1573444432MA1.1355941841" descr="[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990600"/>
            <a:ext cx="5486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correct, A or 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620000" cy="4419600"/>
          </a:xfrm>
        </p:spPr>
        <p:txBody>
          <a:bodyPr/>
          <a:lstStyle/>
          <a:p>
            <a:r>
              <a:rPr lang="en-US" sz="1800" dirty="0" smtClean="0">
                <a:solidFill>
                  <a:srgbClr val="000066"/>
                </a:solidFill>
              </a:rPr>
              <a:t>Assume qualified people have brought magnets in an accelerator into an electrically safe condition and are working on them.  Assume they have removed a magnet cover and a piece of de-energized </a:t>
            </a:r>
            <a:r>
              <a:rPr lang="en-US" sz="1800" dirty="0" err="1" smtClean="0">
                <a:solidFill>
                  <a:srgbClr val="000066"/>
                </a:solidFill>
              </a:rPr>
              <a:t>LOTO’d</a:t>
            </a:r>
            <a:r>
              <a:rPr lang="en-US" sz="1800" dirty="0" smtClean="0">
                <a:solidFill>
                  <a:srgbClr val="000066"/>
                </a:solidFill>
              </a:rPr>
              <a:t> </a:t>
            </a:r>
            <a:r>
              <a:rPr lang="en-US" sz="1800" dirty="0" smtClean="0">
                <a:solidFill>
                  <a:srgbClr val="000066"/>
                </a:solidFill>
              </a:rPr>
              <a:t>bus is exposed.  Assume they leave the area for some reason.  </a:t>
            </a:r>
          </a:p>
          <a:p>
            <a:r>
              <a:rPr lang="en-US" sz="1800" dirty="0" smtClean="0">
                <a:solidFill>
                  <a:srgbClr val="000066"/>
                </a:solidFill>
              </a:rPr>
              <a:t>Do these workers have to establish a physical barrier around their work area to protect people from an electrical hazard?  Or is there no electrical hazard because the equipment has been put into an electrically safe condition?</a:t>
            </a:r>
          </a:p>
          <a:p>
            <a:pPr>
              <a:buFont typeface="+mj-lt"/>
              <a:buAutoNum type="alphaUcPeriod"/>
            </a:pPr>
            <a:r>
              <a:rPr lang="en-US" sz="1800" dirty="0" smtClean="0">
                <a:solidFill>
                  <a:srgbClr val="000066"/>
                </a:solidFill>
              </a:rPr>
              <a:t>Nothing has to be done because no one is supposed to be working on the bus other than those who made it electrically safe </a:t>
            </a:r>
          </a:p>
          <a:p>
            <a:pPr>
              <a:buFont typeface="+mj-lt"/>
              <a:buAutoNum type="alphaUcPeriod"/>
            </a:pPr>
            <a:r>
              <a:rPr lang="en-US" sz="1800" dirty="0" smtClean="0">
                <a:solidFill>
                  <a:srgbClr val="000066"/>
                </a:solidFill>
              </a:rPr>
              <a:t>A boundary must be set up assuming the bus is energized to the system voltage</a:t>
            </a:r>
            <a:endParaRPr lang="en-US" sz="1800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tag can be used for personnel protection?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3840480" cy="284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9361" y="2971800"/>
            <a:ext cx="4894639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C-AD OPM and training program to the rescue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Comprehensive, up-to-date OPM LOTO procedures written in our own words and crafted with broad participation of C-AD workers</a:t>
            </a:r>
          </a:p>
          <a:p>
            <a:r>
              <a:rPr lang="en-US" dirty="0" smtClean="0">
                <a:solidFill>
                  <a:srgbClr val="000066"/>
                </a:solidFill>
              </a:rPr>
              <a:t>On the job training in C-AD LOTO procedures; ‘learning by doing’ as opposed to classroom training or web training in SBMS Subject Area</a:t>
            </a: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19900</TotalTime>
  <Words>215</Words>
  <Application>Microsoft Office PowerPoint</Application>
  <PresentationFormat>On-screen Show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Take 5 for Safety</vt:lpstr>
      <vt:lpstr>Picture of the Week</vt:lpstr>
      <vt:lpstr>Which is correct, A or B?</vt:lpstr>
      <vt:lpstr>Which tag can be used for personnel protection?</vt:lpstr>
      <vt:lpstr>C-AD OPM and training program to the rescue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1043</cp:revision>
  <cp:lastPrinted>2007-07-02T19:06:14Z</cp:lastPrinted>
  <dcterms:created xsi:type="dcterms:W3CDTF">2007-06-28T20:22:43Z</dcterms:created>
  <dcterms:modified xsi:type="dcterms:W3CDTF">2013-03-19T14:57:10Z</dcterms:modified>
</cp:coreProperties>
</file>