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275" r:id="rId4"/>
    <p:sldId id="276" r:id="rId5"/>
    <p:sldId id="273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3366FF"/>
    <a:srgbClr val="000066"/>
    <a:srgbClr val="009999"/>
    <a:srgbClr val="FFFF00"/>
    <a:srgbClr val="CC3300"/>
    <a:srgbClr val="FF00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" autoAdjust="0"/>
    <p:restoredTop sz="94660"/>
  </p:normalViewPr>
  <p:slideViewPr>
    <p:cSldViewPr>
      <p:cViewPr varScale="1">
        <p:scale>
          <a:sx n="71" d="100"/>
          <a:sy n="71" d="100"/>
        </p:scale>
        <p:origin x="-8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6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03/26/2013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326_Safety_Lessar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20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130326_APEX_Bai.ppt" TargetMode="External"/><Relationship Id="rId3" Type="http://schemas.openxmlformats.org/officeDocument/2006/relationships/hyperlink" Target="130326_RHIC_Ranjbar.ppt" TargetMode="External"/><Relationship Id="rId7" Type="http://schemas.openxmlformats.org/officeDocument/2006/relationships/hyperlink" Target="130326_AGS_Huang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326_BLIP_Mausner.pptx" TargetMode="External"/><Relationship Id="rId5" Type="http://schemas.openxmlformats.org/officeDocument/2006/relationships/hyperlink" Target="130326_Phenix_VanHecke.pptx" TargetMode="External"/><Relationship Id="rId10" Type="http://schemas.openxmlformats.org/officeDocument/2006/relationships/hyperlink" Target="130326_RCF_Ernst.ppt" TargetMode="External"/><Relationship Id="rId4" Type="http://schemas.openxmlformats.org/officeDocument/2006/relationships/hyperlink" Target="130326_STAR_Djawotho.pptx" TargetMode="External"/><Relationship Id="rId9" Type="http://schemas.openxmlformats.org/officeDocument/2006/relationships/hyperlink" Target="130326_Operations_Ingrassia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Meeting</a:t>
            </a:r>
            <a:br>
              <a:rPr lang="en-US" dirty="0" smtClean="0"/>
            </a:br>
            <a:r>
              <a:rPr lang="en-US" dirty="0" smtClean="0"/>
              <a:t>March 26, 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i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03/26/2013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03/26/2013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Ed Lessard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1050" y="1371600"/>
            <a:ext cx="5822950" cy="434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03/26/2013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4102" name="Picture 1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581400" cy="249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86200" y="2133600"/>
            <a:ext cx="5486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BLIP </a:t>
            </a:r>
            <a:r>
              <a:rPr lang="en-US" sz="2000" b="1" dirty="0">
                <a:solidFill>
                  <a:schemeClr val="accent6"/>
                </a:solidFill>
              </a:rPr>
              <a:t>Run </a:t>
            </a:r>
            <a:r>
              <a:rPr lang="en-US" sz="2000" b="1" dirty="0" smtClean="0">
                <a:solidFill>
                  <a:schemeClr val="accent6"/>
                </a:solidFill>
              </a:rPr>
              <a:t>continues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NSRL Run13A  continues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RHIC run Physics </a:t>
            </a:r>
          </a:p>
          <a:p>
            <a:pPr marL="342900" indent="-342900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   </a:t>
            </a:r>
            <a:r>
              <a:rPr lang="en-US" sz="2000" i="1" dirty="0" smtClean="0">
                <a:solidFill>
                  <a:schemeClr val="accent6"/>
                </a:solidFill>
              </a:rPr>
              <a:t>(beam development between </a:t>
            </a:r>
          </a:p>
          <a:p>
            <a:pPr marL="342900" indent="-342900">
              <a:defRPr/>
            </a:pPr>
            <a:r>
              <a:rPr lang="en-US" sz="2000" i="1" dirty="0" smtClean="0">
                <a:solidFill>
                  <a:schemeClr val="accent6"/>
                </a:solidFill>
              </a:rPr>
              <a:t>    8-hours stores) </a:t>
            </a:r>
            <a:endParaRPr lang="en-US" sz="2000" i="1" dirty="0">
              <a:solidFill>
                <a:schemeClr val="accent6"/>
              </a:solidFill>
            </a:endParaRPr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457200" y="4953000"/>
            <a:ext cx="80772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March 27:	APEX (8:00 – 24:00)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April   3 :	Scheduled Maintenance (8:00-16:00)</a:t>
            </a:r>
            <a:endParaRPr lang="en-US" sz="1800" b="1" i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219200"/>
            <a:ext cx="89154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Continue to follow the preliminary schedule 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03/26/2013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791200"/>
            <a:ext cx="7620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*</a:t>
            </a:r>
            <a:r>
              <a:rPr lang="en-US" sz="1600" b="1" i="1" dirty="0" smtClean="0"/>
              <a:t> 8-hour stores, Beam development between stores</a:t>
            </a:r>
            <a:endParaRPr lang="en-US" sz="1600" b="1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1286736"/>
              </p:ext>
            </p:extLst>
          </p:nvPr>
        </p:nvGraphicFramePr>
        <p:xfrm>
          <a:off x="609600" y="1295400"/>
          <a:ext cx="7924801" cy="4308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785"/>
                <a:gridCol w="980388"/>
                <a:gridCol w="1225484"/>
                <a:gridCol w="1307184"/>
                <a:gridCol w="3267960"/>
              </a:tblGrid>
              <a:tr h="868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March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b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Switch to 8-hour physics store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20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Switch to the AGS harmonic 12 operation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00:00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APEX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20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Thursday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Injection lifetime study (4 hours)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6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00:00 - 24:00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Saturday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6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Sunday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31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6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40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- 16:00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Maintenance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pp Run13</a:t>
            </a:r>
            <a:r>
              <a:rPr lang="en-US" sz="2000" dirty="0" smtClean="0"/>
              <a:t>		Vahid Ranjbar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  <a:hlinkClick r:id="rId4" action="ppaction://hlinkpres?slideindex=1&amp;slidetitle="/>
              </a:rPr>
              <a:t>STAR	</a:t>
            </a:r>
            <a:r>
              <a:rPr lang="en-US" sz="2000" dirty="0" smtClean="0"/>
              <a:t>			</a:t>
            </a:r>
            <a:r>
              <a:rPr lang="en-US" sz="2000" dirty="0" err="1" smtClean="0"/>
              <a:t>Pibero</a:t>
            </a:r>
            <a:r>
              <a:rPr lang="en-US" sz="2000" dirty="0" smtClean="0"/>
              <a:t> </a:t>
            </a:r>
            <a:r>
              <a:rPr lang="en-US" sz="2000" dirty="0" err="1" smtClean="0"/>
              <a:t>Djawotho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PHENIX</a:t>
            </a:r>
            <a:r>
              <a:rPr lang="en-US" sz="2000" dirty="0" smtClean="0"/>
              <a:t>			Hubert van Hecke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6" action="ppaction://hlinkpres?slideindex=1&amp;slidetitle="/>
              </a:rPr>
              <a:t>BLIP</a:t>
            </a:r>
            <a:r>
              <a:rPr lang="en-US" sz="2000" dirty="0" smtClean="0"/>
              <a:t>				Leonard Mausner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7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8" action="ppaction://hlinkpres?slideindex=1&amp;slidetitle="/>
              </a:rPr>
              <a:t>APEX</a:t>
            </a:r>
            <a:r>
              <a:rPr lang="en-US" sz="2000" dirty="0" smtClean="0"/>
              <a:t>				Mei Bai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9" action="ppaction://hlinkpres?slideindex=1&amp;slidetitle="/>
              </a:rPr>
              <a:t>Operations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Peter Ingrassia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10" action="ppaction://hlinkpres?slideindex=1&amp;slidetitle="/>
              </a:rPr>
              <a:t>RCF</a:t>
            </a:r>
            <a:r>
              <a:rPr lang="en-US" sz="2000" dirty="0" smtClean="0"/>
              <a:t>				Michaels Ernst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03/26/2013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03/26/2013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April 2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4075</TotalTime>
  <Words>222</Words>
  <Application>Microsoft Office PowerPoint</Application>
  <PresentationFormat>On-screen Show (4:3)</PresentationFormat>
  <Paragraphs>118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Time Meeting March 26, 2013</vt:lpstr>
      <vt:lpstr>Safety and training</vt:lpstr>
      <vt:lpstr>Schedule</vt:lpstr>
      <vt:lpstr>Schedule</vt:lpstr>
      <vt:lpstr>Machine and system reports</vt:lpstr>
      <vt:lpstr>Next Time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499</cp:revision>
  <cp:lastPrinted>2013-02-04T22:02:37Z</cp:lastPrinted>
  <dcterms:created xsi:type="dcterms:W3CDTF">1601-01-01T00:00:00Z</dcterms:created>
  <dcterms:modified xsi:type="dcterms:W3CDTF">2013-03-26T17:14:51Z</dcterms:modified>
</cp:coreProperties>
</file>