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1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006699"/>
    <a:srgbClr val="008080"/>
    <a:srgbClr val="00CDFF"/>
    <a:srgbClr val="0085FF"/>
    <a:srgbClr val="0066CC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1" autoAdjust="0"/>
    <p:restoredTop sz="94660" autoAdjust="0"/>
  </p:normalViewPr>
  <p:slideViewPr>
    <p:cSldViewPr>
      <p:cViewPr varScale="1">
        <p:scale>
          <a:sx n="66" d="100"/>
          <a:sy n="66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Accumulated uA-hrs</a:t>
            </a:r>
          </a:p>
        </c:rich>
      </c:tx>
      <c:layout>
        <c:manualLayout>
          <c:xMode val="edge"/>
          <c:yMode val="edge"/>
          <c:x val="0.35775374232067142"/>
          <c:y val="3.007518796992732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094037476674884"/>
          <c:y val="0.22180471485541997"/>
          <c:w val="0.66666746159030565"/>
          <c:h val="0.61842162023252045"/>
        </c:manualLayout>
      </c:layout>
      <c:lineChart>
        <c:grouping val="standard"/>
        <c:ser>
          <c:idx val="1"/>
          <c:order val="0"/>
          <c:tx>
            <c:v>FY2009</c:v>
          </c:tx>
          <c:spPr>
            <a:ln w="3175">
              <a:solidFill>
                <a:srgbClr val="800000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FY05-FY12'!$H$5:$H$103</c:f>
              <c:numCache>
                <c:formatCode>0.00</c:formatCode>
                <c:ptCount val="99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  <c:pt idx="32">
                  <c:v>45295.261600000005</c:v>
                </c:pt>
                <c:pt idx="33">
                  <c:v>46875.261600000005</c:v>
                </c:pt>
                <c:pt idx="34">
                  <c:v>48467.551600000006</c:v>
                </c:pt>
                <c:pt idx="35">
                  <c:v>49993.631600000008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60580.795900000005</c:v>
                </c:pt>
                <c:pt idx="43">
                  <c:v>62212.595100000006</c:v>
                </c:pt>
                <c:pt idx="44">
                  <c:v>63847.368400000007</c:v>
                </c:pt>
                <c:pt idx="45">
                  <c:v>65491.765800000008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70282.046900000001</c:v>
                </c:pt>
                <c:pt idx="49">
                  <c:v>71875.175499999998</c:v>
                </c:pt>
                <c:pt idx="50">
                  <c:v>73083.040800000002</c:v>
                </c:pt>
                <c:pt idx="51">
                  <c:v>74656.082399999999</c:v>
                </c:pt>
                <c:pt idx="52">
                  <c:v>76296.016699999993</c:v>
                </c:pt>
                <c:pt idx="53">
                  <c:v>77926.365900000004</c:v>
                </c:pt>
                <c:pt idx="54">
                  <c:v>79484.8122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87493.562099999996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94006.189299999998</c:v>
                </c:pt>
                <c:pt idx="64">
                  <c:v>95270.524000000005</c:v>
                </c:pt>
                <c:pt idx="65">
                  <c:v>96906.189299999998</c:v>
                </c:pt>
                <c:pt idx="66">
                  <c:v>98512.189299999998</c:v>
                </c:pt>
                <c:pt idx="67">
                  <c:v>99966.189299999998</c:v>
                </c:pt>
                <c:pt idx="68">
                  <c:v>101664.1893</c:v>
                </c:pt>
                <c:pt idx="69">
                  <c:v>103268.6703</c:v>
                </c:pt>
                <c:pt idx="70">
                  <c:v>104934.4063</c:v>
                </c:pt>
                <c:pt idx="71">
                  <c:v>106568.1893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113310.73329999999</c:v>
                </c:pt>
                <c:pt idx="76">
                  <c:v>114997.1893</c:v>
                </c:pt>
                <c:pt idx="77">
                  <c:v>116701.60829999999</c:v>
                </c:pt>
                <c:pt idx="78">
                  <c:v>118142.8553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136646.99513669917</c:v>
                </c:pt>
                <c:pt idx="90">
                  <c:v>138361.99513669917</c:v>
                </c:pt>
                <c:pt idx="91">
                  <c:v>140073.10313669915</c:v>
                </c:pt>
                <c:pt idx="92">
                  <c:v>141436.28913669917</c:v>
                </c:pt>
                <c:pt idx="93">
                  <c:v>143159.69313669915</c:v>
                </c:pt>
                <c:pt idx="94">
                  <c:v>144881.69313669915</c:v>
                </c:pt>
                <c:pt idx="95">
                  <c:v>146585.69313669915</c:v>
                </c:pt>
                <c:pt idx="96">
                  <c:v>148295.69313669915</c:v>
                </c:pt>
                <c:pt idx="97">
                  <c:v>150007.69313669915</c:v>
                </c:pt>
                <c:pt idx="98">
                  <c:v>151571.69313669915</c:v>
                </c:pt>
              </c:numCache>
            </c:numRef>
          </c:val>
          <c:smooth val="1"/>
        </c:ser>
        <c:ser>
          <c:idx val="2"/>
          <c:order val="1"/>
          <c:tx>
            <c:v>FY2010</c:v>
          </c:tx>
          <c:spPr>
            <a:ln w="3175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FY05-FY12'!$J$5:$J$103</c:f>
              <c:numCache>
                <c:formatCode>0.00</c:formatCode>
                <c:ptCount val="99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63183.3217</c:v>
                </c:pt>
                <c:pt idx="35">
                  <c:v>65407.891000000003</c:v>
                </c:pt>
                <c:pt idx="36">
                  <c:v>67698.177100000001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82146.042000000001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97572.641499999998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145007.864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158065.98499999999</c:v>
                </c:pt>
                <c:pt idx="78" formatCode="General">
                  <c:v>159880.82</c:v>
                </c:pt>
                <c:pt idx="79">
                  <c:v>162246.32199999999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</c:v>
                </c:pt>
                <c:pt idx="95">
                  <c:v>185468.93</c:v>
                </c:pt>
                <c:pt idx="96">
                  <c:v>187649.399</c:v>
                </c:pt>
                <c:pt idx="97">
                  <c:v>188301.73800000001</c:v>
                </c:pt>
                <c:pt idx="98">
                  <c:v>190271.755</c:v>
                </c:pt>
              </c:numCache>
            </c:numRef>
          </c:val>
          <c:smooth val="1"/>
        </c:ser>
        <c:ser>
          <c:idx val="3"/>
          <c:order val="2"/>
          <c:tx>
            <c:v>FY2011</c:v>
          </c:tx>
          <c:spPr>
            <a:ln w="3175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FY05-FY12'!$L$5:$L$103</c:f>
              <c:numCache>
                <c:formatCode>0.00</c:formatCode>
                <c:ptCount val="99"/>
                <c:pt idx="0">
                  <c:v>117.57106928500001</c:v>
                </c:pt>
                <c:pt idx="1">
                  <c:v>246.857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23684.072137499999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30160.917218800001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34276.853563199998</c:v>
                </c:pt>
                <c:pt idx="24">
                  <c:v>36129.414818199999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49382.806357200003</c:v>
                </c:pt>
                <c:pt idx="32">
                  <c:v>51294.947498599999</c:v>
                </c:pt>
                <c:pt idx="33">
                  <c:v>53242.669669700001</c:v>
                </c:pt>
                <c:pt idx="34">
                  <c:v>55162.543913799993</c:v>
                </c:pt>
                <c:pt idx="35">
                  <c:v>57021.812418699999</c:v>
                </c:pt>
                <c:pt idx="36">
                  <c:v>59151.007700000002</c:v>
                </c:pt>
                <c:pt idx="37">
                  <c:v>61178.904600000002</c:v>
                </c:pt>
                <c:pt idx="38">
                  <c:v>63404.230100000001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69968.215599999996</c:v>
                </c:pt>
                <c:pt idx="42">
                  <c:v>71840.118100000007</c:v>
                </c:pt>
                <c:pt idx="43">
                  <c:v>73884.510200000004</c:v>
                </c:pt>
                <c:pt idx="44">
                  <c:v>76037.686499999996</c:v>
                </c:pt>
                <c:pt idx="45">
                  <c:v>78262.502999999997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86507.506200000003</c:v>
                </c:pt>
                <c:pt idx="50">
                  <c:v>88585.026500000007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94796.253599999996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112770.936</c:v>
                </c:pt>
                <c:pt idx="62">
                  <c:v>115138.466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122122.17200000001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128593.94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135805.18100000001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153598.77299999999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187421.83499999999</c:v>
                </c:pt>
                <c:pt idx="96">
                  <c:v>189872.72500000001</c:v>
                </c:pt>
                <c:pt idx="97">
                  <c:v>192362.755</c:v>
                </c:pt>
                <c:pt idx="98">
                  <c:v>194721.15400000001</c:v>
                </c:pt>
              </c:numCache>
            </c:numRef>
          </c:val>
          <c:smooth val="1"/>
        </c:ser>
        <c:ser>
          <c:idx val="4"/>
          <c:order val="3"/>
          <c:tx>
            <c:v>FY2012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FY05-FY12'!$M$5:$M$103</c:f>
              <c:numCache>
                <c:formatCode>0.0</c:formatCode>
                <c:ptCount val="99"/>
                <c:pt idx="0">
                  <c:v>632.9</c:v>
                </c:pt>
                <c:pt idx="1">
                  <c:v>1663.1999999999998</c:v>
                </c:pt>
                <c:pt idx="2">
                  <c:v>2604.6999999999998</c:v>
                </c:pt>
                <c:pt idx="3">
                  <c:v>3713.5</c:v>
                </c:pt>
                <c:pt idx="4">
                  <c:v>5501.3</c:v>
                </c:pt>
                <c:pt idx="5">
                  <c:v>7303</c:v>
                </c:pt>
                <c:pt idx="6">
                  <c:v>8657.66</c:v>
                </c:pt>
                <c:pt idx="7">
                  <c:v>11098.02522</c:v>
                </c:pt>
                <c:pt idx="8">
                  <c:v>13342.807169999998</c:v>
                </c:pt>
                <c:pt idx="9">
                  <c:v>15313.042169999999</c:v>
                </c:pt>
                <c:pt idx="10">
                  <c:v>17393.704569999998</c:v>
                </c:pt>
                <c:pt idx="11">
                  <c:v>19551.390869999996</c:v>
                </c:pt>
                <c:pt idx="12">
                  <c:v>21780.300769999998</c:v>
                </c:pt>
                <c:pt idx="13">
                  <c:v>24037.736669999998</c:v>
                </c:pt>
                <c:pt idx="14">
                  <c:v>26440.396469999996</c:v>
                </c:pt>
                <c:pt idx="15">
                  <c:v>28379.565169999998</c:v>
                </c:pt>
                <c:pt idx="16">
                  <c:v>30165.303269999997</c:v>
                </c:pt>
                <c:pt idx="17">
                  <c:v>32017.122969999997</c:v>
                </c:pt>
                <c:pt idx="18">
                  <c:v>34008.377169999992</c:v>
                </c:pt>
                <c:pt idx="19">
                  <c:v>36681.793769999997</c:v>
                </c:pt>
                <c:pt idx="20">
                  <c:v>39173.310769999996</c:v>
                </c:pt>
                <c:pt idx="21">
                  <c:v>41834.394369999995</c:v>
                </c:pt>
                <c:pt idx="22">
                  <c:v>44520.561369999996</c:v>
                </c:pt>
                <c:pt idx="23">
                  <c:v>47210.125069999995</c:v>
                </c:pt>
                <c:pt idx="24">
                  <c:v>49892.943969999993</c:v>
                </c:pt>
                <c:pt idx="25">
                  <c:v>52604.72056999999</c:v>
                </c:pt>
                <c:pt idx="26">
                  <c:v>55058.07196999999</c:v>
                </c:pt>
                <c:pt idx="27">
                  <c:v>56953.389969999997</c:v>
                </c:pt>
                <c:pt idx="28">
                  <c:v>59666.727569999995</c:v>
                </c:pt>
                <c:pt idx="29">
                  <c:v>61776.948669999991</c:v>
                </c:pt>
                <c:pt idx="30">
                  <c:v>63176.548169999995</c:v>
                </c:pt>
                <c:pt idx="31">
                  <c:v>64616.452569999994</c:v>
                </c:pt>
                <c:pt idx="32">
                  <c:v>66772.152169999987</c:v>
                </c:pt>
                <c:pt idx="33">
                  <c:v>69406.060969999991</c:v>
                </c:pt>
                <c:pt idx="34">
                  <c:v>72043.36507</c:v>
                </c:pt>
                <c:pt idx="35">
                  <c:v>74716.042269999991</c:v>
                </c:pt>
                <c:pt idx="36">
                  <c:v>76800.367569999988</c:v>
                </c:pt>
                <c:pt idx="37">
                  <c:v>78096.982869999993</c:v>
                </c:pt>
                <c:pt idx="38">
                  <c:v>78362.265969999993</c:v>
                </c:pt>
                <c:pt idx="39">
                  <c:v>79066.37436999999</c:v>
                </c:pt>
                <c:pt idx="40">
                  <c:v>80056.358969999987</c:v>
                </c:pt>
                <c:pt idx="41">
                  <c:v>80056.358969999987</c:v>
                </c:pt>
                <c:pt idx="42">
                  <c:v>80056.358969999987</c:v>
                </c:pt>
                <c:pt idx="43">
                  <c:v>80056.358969999987</c:v>
                </c:pt>
                <c:pt idx="44">
                  <c:v>81461.723269999988</c:v>
                </c:pt>
                <c:pt idx="45">
                  <c:v>82831.37046999998</c:v>
                </c:pt>
                <c:pt idx="46">
                  <c:v>84514.32236999998</c:v>
                </c:pt>
                <c:pt idx="47">
                  <c:v>86503.218369999988</c:v>
                </c:pt>
                <c:pt idx="48">
                  <c:v>88774.042569999991</c:v>
                </c:pt>
                <c:pt idx="49">
                  <c:v>90649.806469999981</c:v>
                </c:pt>
                <c:pt idx="50">
                  <c:v>92084.619569999981</c:v>
                </c:pt>
                <c:pt idx="51">
                  <c:v>93545.017469999992</c:v>
                </c:pt>
                <c:pt idx="52">
                  <c:v>95043.753769999981</c:v>
                </c:pt>
                <c:pt idx="53">
                  <c:v>96924.18326999998</c:v>
                </c:pt>
                <c:pt idx="54">
                  <c:v>99018.041569999987</c:v>
                </c:pt>
                <c:pt idx="55">
                  <c:v>101214.21556999999</c:v>
                </c:pt>
                <c:pt idx="56">
                  <c:v>103114.43956999999</c:v>
                </c:pt>
                <c:pt idx="57">
                  <c:v>104388.27756999999</c:v>
                </c:pt>
                <c:pt idx="58">
                  <c:v>105837.42156999999</c:v>
                </c:pt>
                <c:pt idx="59">
                  <c:v>107768.54356999998</c:v>
                </c:pt>
                <c:pt idx="60">
                  <c:v>110013.46856999998</c:v>
                </c:pt>
                <c:pt idx="61">
                  <c:v>112195.90956999999</c:v>
                </c:pt>
                <c:pt idx="62">
                  <c:v>114495.41756999999</c:v>
                </c:pt>
                <c:pt idx="63">
                  <c:v>116744.18656999999</c:v>
                </c:pt>
                <c:pt idx="64">
                  <c:v>119068.94056999999</c:v>
                </c:pt>
                <c:pt idx="65">
                  <c:v>121301.30856999998</c:v>
                </c:pt>
                <c:pt idx="66">
                  <c:v>123573.92356999998</c:v>
                </c:pt>
                <c:pt idx="67">
                  <c:v>125874.84656999998</c:v>
                </c:pt>
                <c:pt idx="68">
                  <c:v>127436.21556999999</c:v>
                </c:pt>
                <c:pt idx="69">
                  <c:v>129718.23156999999</c:v>
                </c:pt>
                <c:pt idx="70">
                  <c:v>131647.37857</c:v>
                </c:pt>
                <c:pt idx="71">
                  <c:v>133108.40557</c:v>
                </c:pt>
                <c:pt idx="72">
                  <c:v>134534.94557000001</c:v>
                </c:pt>
                <c:pt idx="73">
                  <c:v>134534.94557000001</c:v>
                </c:pt>
                <c:pt idx="74">
                  <c:v>134534.94557000001</c:v>
                </c:pt>
                <c:pt idx="75">
                  <c:v>134534.94557000001</c:v>
                </c:pt>
                <c:pt idx="76">
                  <c:v>134534.94557000001</c:v>
                </c:pt>
                <c:pt idx="77">
                  <c:v>134534.94557000001</c:v>
                </c:pt>
                <c:pt idx="78">
                  <c:v>134534.94557000001</c:v>
                </c:pt>
                <c:pt idx="79">
                  <c:v>134534.94557000001</c:v>
                </c:pt>
                <c:pt idx="80">
                  <c:v>134534.94557000001</c:v>
                </c:pt>
                <c:pt idx="81">
                  <c:v>134534.94557000001</c:v>
                </c:pt>
                <c:pt idx="82">
                  <c:v>135272.97157000002</c:v>
                </c:pt>
                <c:pt idx="83">
                  <c:v>136867.17757000003</c:v>
                </c:pt>
                <c:pt idx="84">
                  <c:v>138984.41757000002</c:v>
                </c:pt>
                <c:pt idx="85">
                  <c:v>141261.40357000002</c:v>
                </c:pt>
                <c:pt idx="86">
                  <c:v>143540.44557000001</c:v>
                </c:pt>
                <c:pt idx="87">
                  <c:v>146043.47357000003</c:v>
                </c:pt>
                <c:pt idx="88">
                  <c:v>148653.84657000002</c:v>
                </c:pt>
                <c:pt idx="89">
                  <c:v>151194.33357000002</c:v>
                </c:pt>
                <c:pt idx="90">
                  <c:v>153866.51657000001</c:v>
                </c:pt>
                <c:pt idx="91">
                  <c:v>156468.09257000001</c:v>
                </c:pt>
                <c:pt idx="92">
                  <c:v>158979.99657000002</c:v>
                </c:pt>
                <c:pt idx="93">
                  <c:v>161597.84257000001</c:v>
                </c:pt>
                <c:pt idx="94">
                  <c:v>164188.08557000002</c:v>
                </c:pt>
                <c:pt idx="95">
                  <c:v>166842.62957000002</c:v>
                </c:pt>
                <c:pt idx="96">
                  <c:v>169216.75457000002</c:v>
                </c:pt>
                <c:pt idx="97">
                  <c:v>171809.49357000002</c:v>
                </c:pt>
                <c:pt idx="98">
                  <c:v>174481.35557000001</c:v>
                </c:pt>
              </c:numCache>
            </c:numRef>
          </c:val>
          <c:smooth val="1"/>
        </c:ser>
        <c:ser>
          <c:idx val="0"/>
          <c:order val="4"/>
          <c:tx>
            <c:v>FY2013</c:v>
          </c:tx>
          <c:val>
            <c:numRef>
              <c:f>'Chart FY05-FY12'!$O$5:$O$103</c:f>
              <c:numCache>
                <c:formatCode>0.00</c:formatCode>
                <c:ptCount val="99"/>
                <c:pt idx="0">
                  <c:v>237.72</c:v>
                </c:pt>
                <c:pt idx="1">
                  <c:v>576.74</c:v>
                </c:pt>
                <c:pt idx="2">
                  <c:v>1285.3431499999999</c:v>
                </c:pt>
                <c:pt idx="3">
                  <c:v>2716.20165</c:v>
                </c:pt>
                <c:pt idx="4" formatCode="General">
                  <c:v>3698.7</c:v>
                </c:pt>
                <c:pt idx="5">
                  <c:v>4842.6290499999996</c:v>
                </c:pt>
                <c:pt idx="6">
                  <c:v>5893.2232800000002</c:v>
                </c:pt>
                <c:pt idx="7">
                  <c:v>6391.8920399999997</c:v>
                </c:pt>
                <c:pt idx="8">
                  <c:v>6393.9219400000002</c:v>
                </c:pt>
                <c:pt idx="9">
                  <c:v>7274.3886499999999</c:v>
                </c:pt>
                <c:pt idx="10">
                  <c:v>8734.4165499999999</c:v>
                </c:pt>
                <c:pt idx="11">
                  <c:v>10276.582399999999</c:v>
                </c:pt>
                <c:pt idx="12">
                  <c:v>11857.326999999999</c:v>
                </c:pt>
                <c:pt idx="13">
                  <c:v>13444.632900000001</c:v>
                </c:pt>
                <c:pt idx="14">
                  <c:v>14499.2343</c:v>
                </c:pt>
                <c:pt idx="15">
                  <c:v>14499.2343</c:v>
                </c:pt>
                <c:pt idx="16" formatCode="0.0">
                  <c:v>15507.9336</c:v>
                </c:pt>
                <c:pt idx="17">
                  <c:v>17549.215899999999</c:v>
                </c:pt>
                <c:pt idx="18">
                  <c:v>19791.189999999999</c:v>
                </c:pt>
                <c:pt idx="19">
                  <c:v>21130.6083</c:v>
                </c:pt>
                <c:pt idx="20">
                  <c:v>23491.726500000001</c:v>
                </c:pt>
                <c:pt idx="21">
                  <c:v>24323.884900000001</c:v>
                </c:pt>
                <c:pt idx="22">
                  <c:v>25692.134900000001</c:v>
                </c:pt>
                <c:pt idx="23">
                  <c:v>27664.032899999998</c:v>
                </c:pt>
                <c:pt idx="24">
                  <c:v>30191.644700000001</c:v>
                </c:pt>
                <c:pt idx="25">
                  <c:v>32834.809600000001</c:v>
                </c:pt>
                <c:pt idx="26">
                  <c:v>35172.6492</c:v>
                </c:pt>
                <c:pt idx="27">
                  <c:v>37462.620000000003</c:v>
                </c:pt>
                <c:pt idx="28">
                  <c:v>39805.977899999998</c:v>
                </c:pt>
                <c:pt idx="29">
                  <c:v>41704.406900000002</c:v>
                </c:pt>
                <c:pt idx="30">
                  <c:v>43942.626100000001</c:v>
                </c:pt>
                <c:pt idx="31">
                  <c:v>46212.1636</c:v>
                </c:pt>
                <c:pt idx="32">
                  <c:v>48538.437899999997</c:v>
                </c:pt>
                <c:pt idx="33" formatCode="0.0">
                  <c:v>50854.954599999997</c:v>
                </c:pt>
                <c:pt idx="34" formatCode="0.0">
                  <c:v>53276.732100000001</c:v>
                </c:pt>
                <c:pt idx="35" formatCode="0.0">
                  <c:v>55845.536699999997</c:v>
                </c:pt>
                <c:pt idx="36">
                  <c:v>58077.187700000002</c:v>
                </c:pt>
                <c:pt idx="37">
                  <c:v>59797.746599999999</c:v>
                </c:pt>
                <c:pt idx="38" formatCode="0.0">
                  <c:v>61714.532399999996</c:v>
                </c:pt>
                <c:pt idx="39" formatCode="0.0">
                  <c:v>63876.441700000003</c:v>
                </c:pt>
                <c:pt idx="40" formatCode="0.0">
                  <c:v>66057.416200000007</c:v>
                </c:pt>
                <c:pt idx="41" formatCode="0.0">
                  <c:v>68178.053700000004</c:v>
                </c:pt>
                <c:pt idx="42" formatCode="0.0">
                  <c:v>70427.956999999995</c:v>
                </c:pt>
                <c:pt idx="43" formatCode="0.0">
                  <c:v>72774.652900000001</c:v>
                </c:pt>
                <c:pt idx="44" formatCode="0.0">
                  <c:v>75280.589300000007</c:v>
                </c:pt>
                <c:pt idx="45">
                  <c:v>77745.258600000001</c:v>
                </c:pt>
                <c:pt idx="46">
                  <c:v>80268.566300000006</c:v>
                </c:pt>
                <c:pt idx="47" formatCode="0.0">
                  <c:v>82473.442200000005</c:v>
                </c:pt>
                <c:pt idx="48" formatCode="0.0">
                  <c:v>84056.359599999996</c:v>
                </c:pt>
                <c:pt idx="49" formatCode="0.0">
                  <c:v>85808.686400000006</c:v>
                </c:pt>
                <c:pt idx="50" formatCode="0.0">
                  <c:v>87733.641499999998</c:v>
                </c:pt>
                <c:pt idx="51" formatCode="0.0">
                  <c:v>90203.362200000003</c:v>
                </c:pt>
                <c:pt idx="52" formatCode="0.0">
                  <c:v>91685.801200000002</c:v>
                </c:pt>
                <c:pt idx="53" formatCode="0.0">
                  <c:v>94005.613899999997</c:v>
                </c:pt>
                <c:pt idx="54" formatCode="0.0">
                  <c:v>96152.212599999999</c:v>
                </c:pt>
                <c:pt idx="55" formatCode="0.0">
                  <c:v>97977.323300000004</c:v>
                </c:pt>
                <c:pt idx="56" formatCode="0.0">
                  <c:v>99842.962499999994</c:v>
                </c:pt>
                <c:pt idx="57" formatCode="0.0">
                  <c:v>101667.005</c:v>
                </c:pt>
                <c:pt idx="58" formatCode="0.0">
                  <c:v>103477.211</c:v>
                </c:pt>
                <c:pt idx="59" formatCode="0.0">
                  <c:v>105692.319</c:v>
                </c:pt>
                <c:pt idx="60" formatCode="0.0">
                  <c:v>108094.76300000001</c:v>
                </c:pt>
                <c:pt idx="61" formatCode="0.0">
                  <c:v>109787.201</c:v>
                </c:pt>
                <c:pt idx="62" formatCode="0.0">
                  <c:v>111413.209</c:v>
                </c:pt>
                <c:pt idx="63" formatCode="0.0">
                  <c:v>113099.71</c:v>
                </c:pt>
                <c:pt idx="64" formatCode="0.0">
                  <c:v>114457.29399999999</c:v>
                </c:pt>
                <c:pt idx="65" formatCode="0.0">
                  <c:v>116520.20299999999</c:v>
                </c:pt>
                <c:pt idx="66" formatCode="0.0">
                  <c:v>117997.42</c:v>
                </c:pt>
                <c:pt idx="67">
                  <c:v>119642.765</c:v>
                </c:pt>
                <c:pt idx="68">
                  <c:v>121325.664</c:v>
                </c:pt>
                <c:pt idx="69">
                  <c:v>122978.931</c:v>
                </c:pt>
                <c:pt idx="70">
                  <c:v>124649.34299999999</c:v>
                </c:pt>
                <c:pt idx="71" formatCode="0.0">
                  <c:v>126329.798</c:v>
                </c:pt>
                <c:pt idx="72" formatCode="0.0">
                  <c:v>127933.85799999999</c:v>
                </c:pt>
                <c:pt idx="73" formatCode="0.0">
                  <c:v>130380.41099999999</c:v>
                </c:pt>
                <c:pt idx="74" formatCode="0.0">
                  <c:v>132816.549</c:v>
                </c:pt>
                <c:pt idx="75" formatCode="0.0">
                  <c:v>135048.201</c:v>
                </c:pt>
                <c:pt idx="76" formatCode="0.0">
                  <c:v>136905.08300000001</c:v>
                </c:pt>
                <c:pt idx="77" formatCode="0.0">
                  <c:v>138751.571</c:v>
                </c:pt>
                <c:pt idx="78" formatCode="0.0">
                  <c:v>139423.33799999999</c:v>
                </c:pt>
                <c:pt idx="79" formatCode="0.0">
                  <c:v>139482.63399999999</c:v>
                </c:pt>
                <c:pt idx="80" formatCode="0.0">
                  <c:v>139483.02299999999</c:v>
                </c:pt>
                <c:pt idx="81" formatCode="0.0">
                  <c:v>140830.97399999999</c:v>
                </c:pt>
                <c:pt idx="82" formatCode="0.0">
                  <c:v>143273.54300000001</c:v>
                </c:pt>
                <c:pt idx="83" formatCode="0.0">
                  <c:v>145668.45600000001</c:v>
                </c:pt>
                <c:pt idx="84" formatCode="0.0">
                  <c:v>147953.39600000001</c:v>
                </c:pt>
                <c:pt idx="85" formatCode="0.0">
                  <c:v>150179.22500000001</c:v>
                </c:pt>
                <c:pt idx="86" formatCode="0.0">
                  <c:v>152145.935</c:v>
                </c:pt>
                <c:pt idx="87" formatCode="0.0">
                  <c:v>154524.59700000001</c:v>
                </c:pt>
                <c:pt idx="88" formatCode="0.0">
                  <c:v>156966.571</c:v>
                </c:pt>
                <c:pt idx="89" formatCode="0.0">
                  <c:v>158505.489</c:v>
                </c:pt>
                <c:pt idx="90" formatCode="0.0">
                  <c:v>160817.068</c:v>
                </c:pt>
                <c:pt idx="91" formatCode="0.0">
                  <c:v>163084.29800000001</c:v>
                </c:pt>
                <c:pt idx="92" formatCode="0.0">
                  <c:v>165228.247</c:v>
                </c:pt>
                <c:pt idx="93" formatCode="0.0">
                  <c:v>167509.30900000001</c:v>
                </c:pt>
                <c:pt idx="94" formatCode="0.0">
                  <c:v>169366.11</c:v>
                </c:pt>
                <c:pt idx="95" formatCode="0.0">
                  <c:v>171748.20499999999</c:v>
                </c:pt>
                <c:pt idx="96" formatCode="0.0">
                  <c:v>173943.76699999999</c:v>
                </c:pt>
                <c:pt idx="97" formatCode="0.0">
                  <c:v>175816.69099999999</c:v>
                </c:pt>
                <c:pt idx="98" formatCode="0.0">
                  <c:v>177680.91500000001</c:v>
                </c:pt>
              </c:numCache>
            </c:numRef>
          </c:val>
        </c:ser>
        <c:marker val="1"/>
        <c:axId val="77122560"/>
        <c:axId val="77129216"/>
      </c:lineChart>
      <c:catAx>
        <c:axId val="77122560"/>
        <c:scaling>
          <c:orientation val="minMax"/>
        </c:scaling>
        <c:axPos val="b"/>
        <c:minorGridlines/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758293033886706"/>
              <c:y val="0.9078955262171316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129216"/>
        <c:crossesAt val="0"/>
        <c:auto val="1"/>
        <c:lblAlgn val="ctr"/>
        <c:lblOffset val="100"/>
        <c:tickLblSkip val="13"/>
        <c:tickMarkSkip val="10"/>
      </c:catAx>
      <c:valAx>
        <c:axId val="77129216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31990231990232E-2"/>
              <c:y val="0.47744400371007906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122560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225974958258865"/>
          <c:y val="0.31578967102799405"/>
          <c:w val="0.11041107041107052"/>
          <c:h val="0.22486629960728594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E10EF7C-5724-4382-9C05-B47CE12A2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D246-AF46-4FF3-9293-BC677CB19F9B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B84E-817C-4E5E-B878-F1393B776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DB3-2292-4350-A1C9-DD613239F82F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C9CF-F8EA-4723-8ECD-C1A0A795C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E068E-3281-4FB7-B3BF-9AB5DE024074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5CFE9-85E5-4ABA-A2D1-739684AF1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D0A9-B60E-43BD-8277-629A39BD2CAE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A74C6-759E-434F-96D1-C15337CF7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7A7D-6449-4C03-A7FA-D6E32A4806B1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16919-849A-459E-A874-7873D8D7B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06A00-57D4-4E57-B6BC-C26B07FA9051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185A6-0E30-4A22-BE8A-78BD9966B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B8169-5E95-4F13-9162-B3A54063007E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B1F6-26AF-4F62-BAE3-07B45AC13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E0351-1700-48BE-9E91-7242D5ED0A88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2C1AD-C62B-41DF-909D-0F1940C0F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29D42-0A86-491D-AB35-01835F277CE4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1CE1-BEB9-4A44-A45A-D88B5B12B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17F6-DB57-406E-84E5-F2F23A413B45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60754-271A-4B3F-B9E3-167002CDA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CCA1F-9B69-4F48-B66B-7D94ADC54F55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DB26-42C9-4723-9811-1E1B59553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607F0F-6D1A-42FF-8C87-1861936BC793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F2E81F-13F5-47EE-8306-43ECA3664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br>
              <a:rPr lang="en-US" sz="3200" dirty="0" smtClean="0">
                <a:cs typeface="Arial" charset="0"/>
              </a:rPr>
            </a:br>
            <a:r>
              <a:rPr lang="en-US" sz="3200" dirty="0" smtClean="0">
                <a:cs typeface="Arial" charset="0"/>
              </a:rPr>
              <a:t>March </a:t>
            </a:r>
            <a:r>
              <a:rPr lang="en-US" sz="3200" dirty="0" smtClean="0">
                <a:cs typeface="Arial" charset="0"/>
              </a:rPr>
              <a:t>11-24, </a:t>
            </a:r>
            <a:r>
              <a:rPr lang="en-US" sz="3200" dirty="0" smtClean="0">
                <a:cs typeface="Arial" charset="0"/>
              </a:rPr>
              <a:t>2013</a:t>
            </a:r>
          </a:p>
        </p:txBody>
      </p:sp>
      <p:sp>
        <p:nvSpPr>
          <p:cNvPr id="2051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Routine </a:t>
            </a:r>
            <a:r>
              <a:rPr lang="en-US" sz="2400" dirty="0" smtClean="0"/>
              <a:t>production of Sr-82 </a:t>
            </a:r>
            <a:r>
              <a:rPr lang="en-US" sz="2400" dirty="0" smtClean="0"/>
              <a:t>and Ge-68 at </a:t>
            </a:r>
            <a:r>
              <a:rPr lang="en-US" sz="2400" dirty="0" smtClean="0"/>
              <a:t>117 </a:t>
            </a:r>
            <a:r>
              <a:rPr lang="en-US" sz="2400" dirty="0" err="1" smtClean="0"/>
              <a:t>MeV</a:t>
            </a:r>
            <a:r>
              <a:rPr lang="en-US" sz="2400" dirty="0" smtClean="0"/>
              <a:t> </a:t>
            </a:r>
            <a:r>
              <a:rPr lang="en-US" sz="2400" dirty="0" smtClean="0"/>
              <a:t>continued. Smooth operation, no problems. </a:t>
            </a:r>
          </a:p>
          <a:p>
            <a:pPr lvl="1" eaLnBrk="1" hangingPunct="1"/>
            <a:r>
              <a:rPr lang="en-US" sz="2000" dirty="0" smtClean="0"/>
              <a:t>Average beam current was 95.0µA. </a:t>
            </a:r>
          </a:p>
          <a:p>
            <a:pPr lvl="1" eaLnBrk="1" hangingPunct="1"/>
            <a:r>
              <a:rPr lang="en-US" sz="2000" dirty="0" smtClean="0"/>
              <a:t>Average beam on time was 156.5 hr/wk which includes scheduled </a:t>
            </a:r>
            <a:r>
              <a:rPr lang="en-US" sz="2000" dirty="0" err="1" smtClean="0"/>
              <a:t>Linac</a:t>
            </a:r>
            <a:r>
              <a:rPr lang="en-US" sz="2000" dirty="0" smtClean="0"/>
              <a:t> maintenance. Average downtime was 4.9hr/wk.</a:t>
            </a:r>
          </a:p>
          <a:p>
            <a:pPr eaLnBrk="1" hangingPunct="1"/>
            <a:r>
              <a:rPr lang="en-US" sz="2400" dirty="0" smtClean="0"/>
              <a:t>Attempted 6 hour experiment at 200 </a:t>
            </a:r>
            <a:r>
              <a:rPr lang="en-US" sz="2400" dirty="0" err="1" smtClean="0"/>
              <a:t>MeV</a:t>
            </a:r>
            <a:r>
              <a:rPr lang="en-US" sz="2400" dirty="0" smtClean="0"/>
              <a:t> has been postponed until </a:t>
            </a:r>
            <a:r>
              <a:rPr lang="en-US" sz="2400" dirty="0" err="1" smtClean="0"/>
              <a:t>Linac</a:t>
            </a:r>
            <a:r>
              <a:rPr lang="en-US" sz="2400" dirty="0" smtClean="0"/>
              <a:t> is ready.</a:t>
            </a:r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71512" y="895350"/>
          <a:ext cx="7800975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15604</TotalTime>
  <Words>64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BLIP Operations  March 11-24, 2013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145</cp:revision>
  <dcterms:created xsi:type="dcterms:W3CDTF">2002-05-23T18:46:31Z</dcterms:created>
  <dcterms:modified xsi:type="dcterms:W3CDTF">2013-03-26T16:43:27Z</dcterms:modified>
</cp:coreProperties>
</file>