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94" r:id="rId3"/>
    <p:sldId id="295" r:id="rId4"/>
    <p:sldId id="29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3/25/13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84B7-1349-5348-A001-C53C88B3E253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2FA0-9927-9041-AD55-3996498AC572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37BF-7F10-724A-B5DF-51C784522AD2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CF0B-2DD4-F04A-9ADF-1283140100CA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3AC8-FCDE-E146-A87D-B0116BB08F46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A39D-6F2B-D44C-B436-EC750EE26CC0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E94C-F38F-D944-A391-3102B481FC51}" type="datetime1">
              <a:rPr lang="en-US" smtClean="0"/>
              <a:t>3/25/13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DEE0-06F5-9F4E-BF36-18CD9A5A0FC9}" type="datetime1">
              <a:rPr lang="en-US" smtClean="0"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9201-903D-A244-BB42-AFF38CA23FFC}" type="datetime1">
              <a:rPr lang="en-US" smtClean="0"/>
              <a:t>3/25/13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95DF-AD7F-7C4E-A229-91D4AE430E6C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A0AE-0A22-C445-AE5A-D970A8B16257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68575-0B20-9A4C-829B-B73CE0B14FCB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Hubert van Hecke - 26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Regular runs continuing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453521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Data taking continues with all </a:t>
            </a:r>
            <a:r>
              <a:rPr lang="en-US" sz="2000" dirty="0" smtClean="0"/>
              <a:t>systems</a:t>
            </a:r>
          </a:p>
          <a:p>
            <a:r>
              <a:rPr lang="en-US" sz="2000" dirty="0" smtClean="0"/>
              <a:t>Accumulated luminosity is suffering from long down beam times.</a:t>
            </a:r>
          </a:p>
          <a:p>
            <a:r>
              <a:rPr lang="en-US" sz="2000" dirty="0" smtClean="0"/>
              <a:t>Polarization is improving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10" name="Picture 9" descr="lumi_25mar1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927" y="949705"/>
            <a:ext cx="4068595" cy="2442210"/>
          </a:xfrm>
          <a:prstGeom prst="rect">
            <a:avLst/>
          </a:prstGeom>
        </p:spPr>
      </p:pic>
      <p:pic>
        <p:nvPicPr>
          <p:cNvPr id="14" name="Picture 13" descr="pol_25mar1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2415" y="3563172"/>
            <a:ext cx="4151586" cy="2407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taking efficiency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453521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13" name="Picture 12" descr="peff_2013_510_pp_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931" y="3897586"/>
            <a:ext cx="5954110" cy="2458764"/>
          </a:xfrm>
          <a:prstGeom prst="rect">
            <a:avLst/>
          </a:prstGeom>
        </p:spPr>
      </p:pic>
      <p:pic>
        <p:nvPicPr>
          <p:cNvPr id="15" name="Picture 14" descr="plotzdc_2013_510_p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033" y="1304447"/>
            <a:ext cx="6103007" cy="2476164"/>
          </a:xfrm>
          <a:prstGeom prst="rect">
            <a:avLst/>
          </a:prstGeom>
        </p:spPr>
      </p:pic>
      <p:pic>
        <p:nvPicPr>
          <p:cNvPr id="16" name="Picture 15" descr="time_diff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976" y="3897586"/>
            <a:ext cx="3010844" cy="207350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9419" y="3134280"/>
            <a:ext cx="2399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Studying our data taking efficiencies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313793" y="4265448"/>
            <a:ext cx="1357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between physics runs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245242" y="5369035"/>
            <a:ext cx="770759" cy="1588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60"/>
            <a:ext cx="204078" cy="1326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Data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8" name="Picture 7" descr="all_micke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78" y="274638"/>
            <a:ext cx="7590398" cy="5696454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 flipH="1">
            <a:off x="8686800" y="1287516"/>
            <a:ext cx="168166" cy="1301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80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PHENIX Run-13 status</vt:lpstr>
      <vt:lpstr>Regular runs continuing</vt:lpstr>
      <vt:lpstr>Data taking efficiency</vt:lpstr>
      <vt:lpstr>Slide 4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53</cp:revision>
  <dcterms:created xsi:type="dcterms:W3CDTF">2013-03-26T02:24:25Z</dcterms:created>
  <dcterms:modified xsi:type="dcterms:W3CDTF">2013-03-26T14:01:32Z</dcterms:modified>
</cp:coreProperties>
</file>