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theme/theme3.xml" ContentType="application/vnd.openxmlformats-officedocument.them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94" r:id="rId3"/>
    <p:sldId id="295" r:id="rId4"/>
    <p:sldId id="29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45" d="100"/>
          <a:sy n="145" d="100"/>
        </p:scale>
        <p:origin x="-3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8DD197-0905-B44E-8F3B-54F49DE6BA75}" type="datetimeFigureOut">
              <a:rPr lang="en-US" smtClean="0"/>
              <a:pPr/>
              <a:t>3/25/13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18EC47-61BD-9A48-B9D4-12589913D4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A5BD9D-7759-D84A-B70A-5767BF5E2BFC}" type="datetimeFigureOut">
              <a:rPr lang="en-US" smtClean="0"/>
              <a:pPr/>
              <a:t>3/25/13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670B6F-460A-5342-87C0-4E4C107BCF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84B7-1349-5348-A001-C53C88B3E253}" type="datetime1">
              <a:rPr lang="en-US" smtClean="0"/>
              <a:t>3/25/13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Hubert van Hecke - 26 Mar 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B2FA0-9927-9041-AD55-3996498AC572}" type="datetime1">
              <a:rPr lang="en-US" smtClean="0"/>
              <a:t>3/25/13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Hubert van Hecke - 26 Mar 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A37BF-7F10-724A-B5DF-51C784522AD2}" type="datetime1">
              <a:rPr lang="en-US" smtClean="0"/>
              <a:t>3/25/13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Hubert van Hecke - 26 Mar 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8CF0B-2DD4-F04A-9ADF-1283140100CA}" type="datetime1">
              <a:rPr lang="en-US" smtClean="0"/>
              <a:t>3/25/13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Hubert van Hecke - 26 Mar 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43AC8-FCDE-E146-A87D-B0116BB08F46}" type="datetime1">
              <a:rPr lang="en-US" smtClean="0"/>
              <a:t>3/25/13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Hubert van Hecke - 26 Mar 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7A39D-6F2B-D44C-B436-EC750EE26CC0}" type="datetime1">
              <a:rPr lang="en-US" smtClean="0"/>
              <a:t>3/25/13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Hubert van Hecke - 26 Mar 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4E94C-F38F-D944-A391-3102B481FC51}" type="datetime1">
              <a:rPr lang="en-US" smtClean="0"/>
              <a:t>3/25/13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Hubert van Hecke - 26 Mar 13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4DEE0-06F5-9F4E-BF36-18CD9A5A0FC9}" type="datetime1">
              <a:rPr lang="en-US" smtClean="0"/>
              <a:t>3/25/13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Hubert van Hecke - 26 Mar 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E9201-903D-A244-BB42-AFF38CA23FFC}" type="datetime1">
              <a:rPr lang="en-US" smtClean="0"/>
              <a:t>3/25/13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Hubert van Hecke - 26 Mar 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795DF-AD7F-7C4E-A229-91D4AE430E6C}" type="datetime1">
              <a:rPr lang="en-US" smtClean="0"/>
              <a:t>3/25/13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Hubert van Hecke - 26 Mar 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A0AE-0A22-C445-AE5A-D970A8B16257}" type="datetime1">
              <a:rPr lang="en-US" smtClean="0"/>
              <a:t>3/25/13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Hubert van Hecke - 26 Mar 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68575-0B20-9A4C-829B-B73CE0B14FCB}" type="datetime1">
              <a:rPr lang="en-US" smtClean="0"/>
              <a:t>3/25/13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Hubert van Hecke - 26 Mar 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PHENIX Run-13 status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400" dirty="0" smtClean="0"/>
              <a:t>Hubert van </a:t>
            </a:r>
            <a:r>
              <a:rPr lang="en-US" sz="1400" dirty="0" err="1" smtClean="0"/>
              <a:t>Hecke</a:t>
            </a:r>
            <a:endParaRPr lang="en-US" sz="1400" dirty="0" smtClean="0"/>
          </a:p>
          <a:p>
            <a:r>
              <a:rPr lang="en-US" sz="1400" dirty="0" smtClean="0"/>
              <a:t>for the PHENIX collaboration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Hubert van Hecke - 26 Mar 13</a:t>
            </a:r>
            <a:endParaRPr lang="en-US"/>
          </a:p>
        </p:txBody>
      </p:sp>
      <p:pic>
        <p:nvPicPr>
          <p:cNvPr id="7" name="Picture 6" descr="logo_7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2984" y="1112345"/>
            <a:ext cx="2221148" cy="8747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Regular runs continuing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70759"/>
            <a:ext cx="4535216" cy="4525963"/>
          </a:xfrm>
        </p:spPr>
        <p:txBody>
          <a:bodyPr/>
          <a:lstStyle/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Data taking continues with all </a:t>
            </a:r>
            <a:r>
              <a:rPr lang="en-US" sz="2000" dirty="0" smtClean="0"/>
              <a:t>systems</a:t>
            </a:r>
          </a:p>
          <a:p>
            <a:r>
              <a:rPr lang="en-US" sz="2000" dirty="0" smtClean="0"/>
              <a:t>Accumulated luminosity is suffering from long down beam times.</a:t>
            </a:r>
          </a:p>
          <a:p>
            <a:r>
              <a:rPr lang="en-US" sz="2000" dirty="0" smtClean="0"/>
              <a:t>Polarization is improving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Hubert van Hecke - 26 Mar 13</a:t>
            </a:r>
            <a:endParaRPr lang="en-US"/>
          </a:p>
        </p:txBody>
      </p:sp>
      <p:pic>
        <p:nvPicPr>
          <p:cNvPr id="7" name="Picture 6" descr="logo_7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5971092"/>
            <a:ext cx="1759569" cy="692980"/>
          </a:xfrm>
          <a:prstGeom prst="rect">
            <a:avLst/>
          </a:prstGeom>
        </p:spPr>
      </p:pic>
      <p:pic>
        <p:nvPicPr>
          <p:cNvPr id="10" name="Picture 9" descr="lumi_25mar1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5927" y="949705"/>
            <a:ext cx="4068595" cy="2442210"/>
          </a:xfrm>
          <a:prstGeom prst="rect">
            <a:avLst/>
          </a:prstGeom>
        </p:spPr>
      </p:pic>
      <p:pic>
        <p:nvPicPr>
          <p:cNvPr id="14" name="Picture 13" descr="pol_25mar13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92415" y="3563172"/>
            <a:ext cx="4151586" cy="24079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Data taking efficiency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70759"/>
            <a:ext cx="4535216" cy="4525963"/>
          </a:xfrm>
        </p:spPr>
        <p:txBody>
          <a:bodyPr/>
          <a:lstStyle/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 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Hubert van Hecke - 26 Mar 13</a:t>
            </a:r>
            <a:endParaRPr lang="en-US"/>
          </a:p>
        </p:txBody>
      </p:sp>
      <p:pic>
        <p:nvPicPr>
          <p:cNvPr id="7" name="Picture 6" descr="logo_7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5971092"/>
            <a:ext cx="1759569" cy="692980"/>
          </a:xfrm>
          <a:prstGeom prst="rect">
            <a:avLst/>
          </a:prstGeom>
        </p:spPr>
      </p:pic>
      <p:pic>
        <p:nvPicPr>
          <p:cNvPr id="13" name="Picture 12" descr="peff_2013_510_pp_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7931" y="3897586"/>
            <a:ext cx="5954110" cy="2458764"/>
          </a:xfrm>
          <a:prstGeom prst="rect">
            <a:avLst/>
          </a:prstGeom>
        </p:spPr>
      </p:pic>
      <p:pic>
        <p:nvPicPr>
          <p:cNvPr id="15" name="Picture 14" descr="plotzdc_2013_510_pp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29033" y="1304447"/>
            <a:ext cx="6103007" cy="2476164"/>
          </a:xfrm>
          <a:prstGeom prst="rect">
            <a:avLst/>
          </a:prstGeom>
        </p:spPr>
      </p:pic>
      <p:pic>
        <p:nvPicPr>
          <p:cNvPr id="16" name="Picture 15" descr="time_diff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5976" y="3897586"/>
            <a:ext cx="3010844" cy="2073506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429419" y="3134280"/>
            <a:ext cx="2399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Studying our data taking efficiencies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313793" y="4265448"/>
            <a:ext cx="13575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 between physics runs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 rot="5400000" flipH="1" flipV="1">
            <a:off x="245242" y="5369035"/>
            <a:ext cx="770759" cy="1588"/>
          </a:xfrm>
          <a:prstGeom prst="line">
            <a:avLst/>
          </a:prstGeom>
          <a:ln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70760"/>
            <a:ext cx="204078" cy="13261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Data</a:t>
            </a:r>
            <a:r>
              <a:rPr lang="en-US" sz="2000" dirty="0" smtClean="0"/>
              <a:t> 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Hubert van Hecke - 26 Mar 13</a:t>
            </a:r>
            <a:endParaRPr lang="en-US"/>
          </a:p>
        </p:txBody>
      </p:sp>
      <p:pic>
        <p:nvPicPr>
          <p:cNvPr id="7" name="Picture 6" descr="logo_7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5971092"/>
            <a:ext cx="1759569" cy="692980"/>
          </a:xfrm>
          <a:prstGeom prst="rect">
            <a:avLst/>
          </a:prstGeom>
        </p:spPr>
      </p:pic>
      <p:pic>
        <p:nvPicPr>
          <p:cNvPr id="8" name="Picture 7" descr="all_micke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1278" y="274638"/>
            <a:ext cx="7590398" cy="5696454"/>
          </a:xfrm>
          <a:prstGeom prst="rect">
            <a:avLst/>
          </a:prstGeom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 flipH="1">
            <a:off x="8686800" y="1287516"/>
            <a:ext cx="168166" cy="130121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2347</TotalTime>
  <Words>80</Words>
  <Application>Microsoft Macintosh PowerPoint</Application>
  <PresentationFormat>On-screen Show (4:3)</PresentationFormat>
  <Paragraphs>50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PHENIX Run-13 status</vt:lpstr>
      <vt:lpstr>Regular runs continuing</vt:lpstr>
      <vt:lpstr>Data taking efficiency</vt:lpstr>
      <vt:lpstr>Slide 4</vt:lpstr>
    </vt:vector>
  </TitlesOfParts>
  <Company>LANL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VTX leak issue</dc:title>
  <dc:creator>Hubert Van Hecke</dc:creator>
  <cp:lastModifiedBy>Hubert Van Hecke</cp:lastModifiedBy>
  <cp:revision>53</cp:revision>
  <dcterms:created xsi:type="dcterms:W3CDTF">2013-03-26T02:24:25Z</dcterms:created>
  <dcterms:modified xsi:type="dcterms:W3CDTF">2013-03-26T14:01:32Z</dcterms:modified>
</cp:coreProperties>
</file>