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7" r:id="rId2"/>
    <p:sldMasterId id="2147483656" r:id="rId3"/>
  </p:sldMasterIdLst>
  <p:notesMasterIdLst>
    <p:notesMasterId r:id="rId6"/>
  </p:notesMasterIdLst>
  <p:handoutMasterIdLst>
    <p:handoutMasterId r:id="rId7"/>
  </p:handoutMasterIdLst>
  <p:sldIdLst>
    <p:sldId id="555" r:id="rId4"/>
    <p:sldId id="758" r:id="rId5"/>
  </p:sldIdLst>
  <p:sldSz cx="9144000" cy="6858000" type="screen4x3"/>
  <p:notesSz cx="7010400" cy="9296400"/>
  <p:defaultTextStyle>
    <a:defPPr>
      <a:defRPr lang="en-US"/>
    </a:defPPr>
    <a:lvl1pPr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5pPr>
    <a:lvl6pPr marL="2286000" algn="l" defTabSz="914400" rtl="0" eaLnBrk="1" latinLnBrk="0" hangingPunct="1">
      <a:defRPr sz="2000" b="1" kern="1200">
        <a:solidFill>
          <a:schemeClr val="tx2"/>
        </a:solidFill>
        <a:latin typeface="Times New Roman" pitchFamily="18" charset="0"/>
        <a:ea typeface="ＭＳ Ｐゴシック" pitchFamily="50" charset="-128"/>
        <a:cs typeface="+mn-cs"/>
      </a:defRPr>
    </a:lvl6pPr>
    <a:lvl7pPr marL="2743200" algn="l" defTabSz="914400" rtl="0" eaLnBrk="1" latinLnBrk="0" hangingPunct="1">
      <a:defRPr sz="2000" b="1" kern="1200">
        <a:solidFill>
          <a:schemeClr val="tx2"/>
        </a:solidFill>
        <a:latin typeface="Times New Roman" pitchFamily="18" charset="0"/>
        <a:ea typeface="ＭＳ Ｐゴシック" pitchFamily="50" charset="-128"/>
        <a:cs typeface="+mn-cs"/>
      </a:defRPr>
    </a:lvl7pPr>
    <a:lvl8pPr marL="3200400" algn="l" defTabSz="914400" rtl="0" eaLnBrk="1" latinLnBrk="0" hangingPunct="1">
      <a:defRPr sz="2000" b="1" kern="1200">
        <a:solidFill>
          <a:schemeClr val="tx2"/>
        </a:solidFill>
        <a:latin typeface="Times New Roman" pitchFamily="18" charset="0"/>
        <a:ea typeface="ＭＳ Ｐゴシック" pitchFamily="50" charset="-128"/>
        <a:cs typeface="+mn-cs"/>
      </a:defRPr>
    </a:lvl8pPr>
    <a:lvl9pPr marL="3657600" algn="l" defTabSz="914400" rtl="0" eaLnBrk="1" latinLnBrk="0" hangingPunct="1">
      <a:defRPr sz="2000" b="1" kern="1200">
        <a:solidFill>
          <a:schemeClr val="tx2"/>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9EB"/>
    <a:srgbClr val="000066"/>
    <a:srgbClr val="000099"/>
    <a:srgbClr val="0000FF"/>
    <a:srgbClr val="FF5050"/>
    <a:srgbClr val="FF0000"/>
    <a:srgbClr val="003399"/>
    <a:srgbClr val="FF6600"/>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464" autoAdjust="0"/>
    <p:restoredTop sz="94638" autoAdjust="0"/>
  </p:normalViewPr>
  <p:slideViewPr>
    <p:cSldViewPr>
      <p:cViewPr>
        <p:scale>
          <a:sx n="100" d="100"/>
          <a:sy n="100" d="100"/>
        </p:scale>
        <p:origin x="-760" y="-184"/>
      </p:cViewPr>
      <p:guideLst>
        <p:guide orient="horz" pos="2160"/>
        <p:guide pos="2880"/>
      </p:guideLst>
    </p:cSldViewPr>
  </p:slideViewPr>
  <p:outlineViewPr>
    <p:cViewPr>
      <p:scale>
        <a:sx n="33" d="100"/>
        <a:sy n="33" d="100"/>
      </p:scale>
      <p:origin x="0" y="296"/>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89" d="100"/>
          <a:sy n="89" d="100"/>
        </p:scale>
        <p:origin x="-2672" y="-112"/>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a:p>
        </p:txBody>
      </p:sp>
      <p:sp>
        <p:nvSpPr>
          <p:cNvPr id="4099" name="Rectangle 3"/>
          <p:cNvSpPr>
            <a:spLocks noGrp="1" noChangeArrowheads="1"/>
          </p:cNvSpPr>
          <p:nvPr>
            <p:ph type="dt" sz="quarter"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85623AF5-12F2-4016-A612-EEDEA7E4E8AB}" type="datetime1">
              <a:rPr lang="en-US"/>
              <a:pPr>
                <a:defRPr/>
              </a:pPr>
              <a:t>4/2/13</a:t>
            </a:fld>
            <a:endParaRPr lang="en-US" altLang="ja-JP"/>
          </a:p>
        </p:txBody>
      </p:sp>
      <p:sp>
        <p:nvSpPr>
          <p:cNvPr id="4100" name="Rectangle 4"/>
          <p:cNvSpPr>
            <a:spLocks noGrp="1" noChangeArrowheads="1"/>
          </p:cNvSpPr>
          <p:nvPr>
            <p:ph type="ftr" sz="quarter" idx="2"/>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a:p>
        </p:txBody>
      </p:sp>
      <p:sp>
        <p:nvSpPr>
          <p:cNvPr id="4101" name="Rectangle 5"/>
          <p:cNvSpPr>
            <a:spLocks noGrp="1" noChangeArrowheads="1"/>
          </p:cNvSpPr>
          <p:nvPr>
            <p:ph type="sldNum" sz="quarter" idx="3"/>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4FCE1070-60EE-4051-9E93-A88A4935380C}" type="slidenum">
              <a:rPr lang="ja-JP" altLang="en-US"/>
              <a:pPr>
                <a:defRPr/>
              </a:pPr>
              <a:t>‹#›</a:t>
            </a:fld>
            <a:endParaRPr lang="en-US" altLang="ja-JP"/>
          </a:p>
        </p:txBody>
      </p:sp>
    </p:spTree>
    <p:extLst>
      <p:ext uri="{BB962C8B-B14F-4D97-AF65-F5344CB8AC3E}">
        <p14:creationId xmlns:p14="http://schemas.microsoft.com/office/powerpoint/2010/main" val="3826399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a:p>
        </p:txBody>
      </p:sp>
      <p:sp>
        <p:nvSpPr>
          <p:cNvPr id="6147" name="Rectangle 3"/>
          <p:cNvSpPr>
            <a:spLocks noGrp="1" noChangeArrowheads="1"/>
          </p:cNvSpPr>
          <p:nvPr>
            <p:ph type="dt"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324B36D4-73F9-4D8C-9508-4219A1413EEE}" type="datetime1">
              <a:rPr lang="en-US"/>
              <a:pPr>
                <a:defRPr/>
              </a:pPr>
              <a:t>4/2/13</a:t>
            </a:fld>
            <a:endParaRPr lang="en-US" altLang="ja-JP"/>
          </a:p>
        </p:txBody>
      </p:sp>
      <p:sp>
        <p:nvSpPr>
          <p:cNvPr id="23556" name="Rectangle 4"/>
          <p:cNvSpPr>
            <a:spLocks noGrp="1" noRot="1" noChangeAspect="1" noChangeArrowheads="1"/>
          </p:cNvSpPr>
          <p:nvPr>
            <p:ph type="sldImg" idx="2"/>
          </p:nvPr>
        </p:nvSpPr>
        <p:spPr bwMode="auto">
          <a:xfrm>
            <a:off x="1181100"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p>
            <a:pPr lvl="0"/>
            <a:r>
              <a:rPr lang="ja-JP" altLang="en-US" noProof="0" smtClean="0"/>
              <a:t>マスターテキストの書式設定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6150" name="Rectangle 6"/>
          <p:cNvSpPr>
            <a:spLocks noGrp="1" noChangeArrowheads="1"/>
          </p:cNvSpPr>
          <p:nvPr>
            <p:ph type="ftr" sz="quarter" idx="4"/>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a:p>
        </p:txBody>
      </p:sp>
      <p:sp>
        <p:nvSpPr>
          <p:cNvPr id="6151" name="Rectangle 7"/>
          <p:cNvSpPr>
            <a:spLocks noGrp="1" noChangeArrowheads="1"/>
          </p:cNvSpPr>
          <p:nvPr>
            <p:ph type="sldNum" sz="quarter" idx="5"/>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78FB250A-6110-4A30-887A-323FA75147A9}" type="slidenum">
              <a:rPr lang="ja-JP" altLang="en-US"/>
              <a:pPr>
                <a:defRPr/>
              </a:pPr>
              <a:t>‹#›</a:t>
            </a:fld>
            <a:endParaRPr lang="en-US" altLang="ja-JP"/>
          </a:p>
        </p:txBody>
      </p:sp>
    </p:spTree>
    <p:extLst>
      <p:ext uri="{BB962C8B-B14F-4D97-AF65-F5344CB8AC3E}">
        <p14:creationId xmlns:p14="http://schemas.microsoft.com/office/powerpoint/2010/main" val="1378028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0" y="307975"/>
            <a:ext cx="1588" cy="1588"/>
          </a:xfrm>
          <a:solidFill>
            <a:srgbClr val="FFFFFF"/>
          </a:solidFill>
          <a:ln/>
        </p:spPr>
      </p:sp>
      <p:sp>
        <p:nvSpPr>
          <p:cNvPr id="24579" name="Rectangle 3"/>
          <p:cNvSpPr>
            <a:spLocks noGrp="1" noChangeArrowheads="1"/>
          </p:cNvSpPr>
          <p:nvPr>
            <p:ph type="body" idx="1"/>
          </p:nvPr>
        </p:nvSpPr>
        <p:spPr>
          <a:xfrm>
            <a:off x="514350" y="4387850"/>
            <a:ext cx="5986463" cy="4129088"/>
          </a:xfrm>
          <a:noFill/>
          <a:ln/>
        </p:spPr>
        <p:txBody>
          <a:bodyPr wrap="none" anchor="ct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685800"/>
            <a:ext cx="7721600" cy="1143000"/>
          </a:xfrm>
        </p:spPr>
        <p:txBody>
          <a:bodyPr/>
          <a:lstStyle>
            <a:lvl1pPr>
              <a:defRPr/>
            </a:lvl1pPr>
          </a:lstStyle>
          <a:p>
            <a:endParaRPr lang="ja-JP" altLang="en-US"/>
          </a:p>
        </p:txBody>
      </p:sp>
      <p:sp>
        <p:nvSpPr>
          <p:cNvPr id="3075" name="Rectangle 3"/>
          <p:cNvSpPr>
            <a:spLocks noGrp="1" noChangeArrowheads="1"/>
          </p:cNvSpPr>
          <p:nvPr>
            <p:ph type="subTitle" idx="1"/>
          </p:nvPr>
        </p:nvSpPr>
        <p:spPr>
          <a:xfrm>
            <a:off x="1828800" y="2286000"/>
            <a:ext cx="6400800" cy="3581400"/>
          </a:xfrm>
        </p:spPr>
        <p:txBody>
          <a:bodyPr/>
          <a:lstStyle>
            <a:lvl1pPr marL="0" indent="0">
              <a:buFont typeface="Monotype Sorts" pitchFamily="2" charset="2"/>
              <a:buNone/>
              <a:defRPr>
                <a:latin typeface="Times New Roman" pitchFamily="18" charset="0"/>
              </a:defRPr>
            </a:lvl1pPr>
          </a:lstStyle>
          <a:p>
            <a:endParaRPr lang="ja-JP" altLang="en-US"/>
          </a:p>
        </p:txBody>
      </p:sp>
      <p:sp>
        <p:nvSpPr>
          <p:cNvPr id="4" name="Rectangle 4"/>
          <p:cNvSpPr>
            <a:spLocks noGrp="1" noChangeArrowheads="1"/>
          </p:cNvSpPr>
          <p:nvPr>
            <p:ph type="dt" sz="half" idx="10"/>
          </p:nvPr>
        </p:nvSpPr>
        <p:spPr>
          <a:xfrm>
            <a:off x="304800" y="6096000"/>
            <a:ext cx="1930400" cy="514350"/>
          </a:xfrm>
        </p:spPr>
        <p:txBody>
          <a:bodyPr/>
          <a:lstStyle>
            <a:lvl1pPr>
              <a:defRPr smtClean="0">
                <a:solidFill>
                  <a:srgbClr val="5E574E"/>
                </a:solidFill>
              </a:defRPr>
            </a:lvl1pPr>
          </a:lstStyle>
          <a:p>
            <a:pPr>
              <a:defRPr/>
            </a:pPr>
            <a:r>
              <a:rPr lang="en-US"/>
              <a:t>09/02/02</a:t>
            </a:r>
            <a:endParaRPr lang="en-US" altLang="ja-JP"/>
          </a:p>
        </p:txBody>
      </p:sp>
      <p:sp>
        <p:nvSpPr>
          <p:cNvPr id="5" name="Rectangle 5"/>
          <p:cNvSpPr>
            <a:spLocks noGrp="1" noChangeArrowheads="1"/>
          </p:cNvSpPr>
          <p:nvPr>
            <p:ph type="ftr" sz="quarter" idx="11"/>
          </p:nvPr>
        </p:nvSpPr>
        <p:spPr>
          <a:xfrm>
            <a:off x="4572000" y="6096000"/>
            <a:ext cx="2844800" cy="514350"/>
          </a:xfrm>
          <a:prstGeom prst="rect">
            <a:avLst/>
          </a:prstGeom>
        </p:spPr>
        <p:txBody>
          <a:bodyPr/>
          <a:lstStyle>
            <a:lvl1pPr>
              <a:defRPr smtClean="0">
                <a:solidFill>
                  <a:srgbClr val="5E574E"/>
                </a:solidFill>
                <a:latin typeface="Arial" charset="0"/>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xfrm>
            <a:off x="2514600" y="6096000"/>
            <a:ext cx="1828800" cy="514350"/>
          </a:xfrm>
        </p:spPr>
        <p:txBody>
          <a:bodyPr/>
          <a:lstStyle>
            <a:lvl1pPr>
              <a:defRPr smtClean="0">
                <a:solidFill>
                  <a:srgbClr val="5E574E"/>
                </a:solidFill>
              </a:defRPr>
            </a:lvl1pPr>
          </a:lstStyle>
          <a:p>
            <a:pPr>
              <a:defRPr/>
            </a:pPr>
            <a:fld id="{BDC8804A-D6AE-40EC-A76E-33EB74273E1A}"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F946B79-B1C7-4DE2-B121-87301ABDE90E}"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91250" y="533400"/>
            <a:ext cx="19621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5D7795D-0C08-429E-8A5E-085A838DA741}" type="slidenum">
              <a:rPr lang="ja-JP" altLang="en-US"/>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5DC255F8-FB59-4AEB-9DA5-B00A4EA7DEA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A31A58C5-F21E-4DE9-BE1F-4305ED8D9AA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733054EF-208C-4F5F-83B0-2861F0355E1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17D78A43-1F42-430E-8812-7EA10C0FC215}"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87B7A3ED-BCFB-4EC1-ABED-E2200F78707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19FA0DB9-234B-4C90-A829-E9FE2079C2A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D3D0FDFA-186B-4711-97B8-67752D50CFC1}"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9B39BA7-4A51-40E6-BC41-995CC9EE366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FD0FAA2-0353-4E4B-9D82-7D7E4F87B0F3}" type="slidenum">
              <a:rPr lang="ja-JP" altLang="en-US"/>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C7C15977-48C1-4E9B-9F05-6D355BEA08FD}"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A1B0D89-BB5C-446A-A938-CD5D8062C66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1A62DBDE-ED71-4B4C-A4B9-7E22DEA19BE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6380684D-8265-4A48-9AC0-B134A6E8F99A}"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8F73BE78-D8CE-4EE1-B3DE-C1A0EC752DE4}"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C68C8AA9-073B-4194-975D-E95D41CF24D3}"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3C8E4895-3A5D-4B3E-AC62-9EDDAB5A12CB}"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3B4D7CB0-0FDE-48E0-9A5A-E932418B75DF}"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64AF5478-42A2-4623-9FB3-3D424DC9415B}"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159D06C1-DFEB-4870-87B3-F26A822A658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7D5975C-D78D-41E8-A6BE-D32B543B004E}" type="slidenum">
              <a:rPr lang="ja-JP" altLang="en-US"/>
              <a:pPr>
                <a:defRPr/>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85433DD6-4A84-462B-88CC-259830F10E4A}"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1C672ED-878B-43A6-B805-9028C3D765B0}"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FC8B7CA-1A8D-40FA-B039-4765CB9149FA}"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BA3DDC27-2AD5-40D1-8D54-A8643432A93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4DBDF32-32B8-441C-8015-52C3DFFA0B20}"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8"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A34D0B3-E85E-4202-8D90-F76D865EAB49}"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4"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EC70B1E-DBC7-45C4-8DCA-F537E296D8CB}"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3"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FC2FF17-1460-4F4B-AA2C-6A5AA4E00580}"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AE9A0C7-A371-4456-A1A1-3F6041D2EA51}"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09/02/02</a:t>
            </a:r>
            <a:endParaRPr lang="en-US" altLang="ja-JP"/>
          </a:p>
          <a:p>
            <a:pPr>
              <a:defRPr/>
            </a:pPr>
            <a:endParaRPr lang="en-US" altLang="ja-JP"/>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AD97E09-00ED-4FA8-AAC5-E18221A57490}"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04800" y="533400"/>
            <a:ext cx="77724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endParaRPr lang="ja-JP" altLang="en-US" smtClean="0"/>
          </a:p>
        </p:txBody>
      </p:sp>
      <p:sp>
        <p:nvSpPr>
          <p:cNvPr id="4099" name="Rectangle 3"/>
          <p:cNvSpPr>
            <a:spLocks noGrp="1" noChangeArrowheads="1"/>
          </p:cNvSpPr>
          <p:nvPr>
            <p:ph type="body" idx="1"/>
          </p:nvPr>
        </p:nvSpPr>
        <p:spPr bwMode="auto">
          <a:xfrm>
            <a:off x="381000" y="12954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ja-JP" altLang="en-US" smtClean="0"/>
          </a:p>
        </p:txBody>
      </p:sp>
      <p:sp>
        <p:nvSpPr>
          <p:cNvPr id="2052" name="Rectangle 4"/>
          <p:cNvSpPr>
            <a:spLocks noGrp="1" noChangeArrowheads="1"/>
          </p:cNvSpPr>
          <p:nvPr>
            <p:ph type="dt" sz="half" idx="2"/>
          </p:nvPr>
        </p:nvSpPr>
        <p:spPr bwMode="auto">
          <a:xfrm>
            <a:off x="431800" y="6324600"/>
            <a:ext cx="1397000" cy="361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b="0" smtClean="0">
                <a:solidFill>
                  <a:schemeClr val="bg2"/>
                </a:solidFill>
                <a:latin typeface="Arial" charset="0"/>
              </a:defRPr>
            </a:lvl1pPr>
          </a:lstStyle>
          <a:p>
            <a:pPr>
              <a:defRPr/>
            </a:pPr>
            <a:r>
              <a:rPr lang="en-US"/>
              <a:t>09/02/02</a:t>
            </a:r>
            <a:endParaRPr lang="en-US" altLang="ja-JP"/>
          </a:p>
          <a:p>
            <a:pPr>
              <a:defRPr/>
            </a:pPr>
            <a:endParaRPr lang="en-US" altLang="ja-JP"/>
          </a:p>
        </p:txBody>
      </p:sp>
      <p:sp>
        <p:nvSpPr>
          <p:cNvPr id="2054" name="Rectangle 6"/>
          <p:cNvSpPr>
            <a:spLocks noGrp="1" noChangeArrowheads="1"/>
          </p:cNvSpPr>
          <p:nvPr>
            <p:ph type="sldNum" sz="quarter" idx="4"/>
          </p:nvPr>
        </p:nvSpPr>
        <p:spPr bwMode="auto">
          <a:xfrm>
            <a:off x="2057400" y="6400800"/>
            <a:ext cx="15240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b="0" smtClean="0">
                <a:solidFill>
                  <a:schemeClr val="bg2"/>
                </a:solidFill>
                <a:latin typeface="Arial" charset="0"/>
              </a:defRPr>
            </a:lvl1pPr>
          </a:lstStyle>
          <a:p>
            <a:pPr>
              <a:defRPr/>
            </a:pPr>
            <a:fld id="{9D4F52F1-AEB0-4C63-9691-29BD6DB0FD64}" type="slidenum">
              <a:rPr lang="ja-JP" altLang="en-US"/>
              <a:pPr>
                <a:defRPr/>
              </a:pPr>
              <a:t>‹#›</a:t>
            </a:fld>
            <a:endParaRPr lang="en-US" altLang="ja-JP"/>
          </a:p>
        </p:txBody>
      </p:sp>
      <p:pic>
        <p:nvPicPr>
          <p:cNvPr id="4103" name="Picture 10" descr="logo2"/>
          <p:cNvPicPr>
            <a:picLocks noChangeAspect="1" noChangeArrowheads="1"/>
          </p:cNvPicPr>
          <p:nvPr/>
        </p:nvPicPr>
        <p:blipFill>
          <a:blip r:embed="rId13" cstate="print"/>
          <a:srcRect/>
          <a:stretch>
            <a:fillRect/>
          </a:stretch>
        </p:blipFill>
        <p:spPr bwMode="auto">
          <a:xfrm>
            <a:off x="6629400" y="6200775"/>
            <a:ext cx="1676400" cy="657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l" rtl="0" eaLnBrk="0" fontAlgn="base" hangingPunct="0">
        <a:spcBef>
          <a:spcPct val="0"/>
        </a:spcBef>
        <a:spcAft>
          <a:spcPct val="0"/>
        </a:spcAft>
        <a:defRPr kumimoji="1" sz="40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2pPr>
      <a:lvl3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3pPr>
      <a:lvl4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4pPr>
      <a:lvl5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40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40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40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40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lr>
          <a:srgbClr val="FF3300"/>
        </a:buClr>
        <a:buFont typeface="Monotype Sort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70000"/>
        <a:buFont typeface="Monotype Sort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rgbClr val="FF6600"/>
        </a:buClr>
        <a:buSzPct val="50000"/>
        <a:buFont typeface="Monotype Sort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rgbClr val="FF6600"/>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56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a:t>09/02/02</a:t>
            </a:r>
          </a:p>
        </p:txBody>
      </p:sp>
      <p:sp>
        <p:nvSpPr>
          <p:cNvPr id="9656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a:t>Haixin Huang</a:t>
            </a:r>
          </a:p>
        </p:txBody>
      </p:sp>
      <p:sp>
        <p:nvSpPr>
          <p:cNvPr id="9656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A6627FA0-8F89-4BEF-A8AE-C641C92295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17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a:t>09/02/02</a:t>
            </a:r>
          </a:p>
        </p:txBody>
      </p:sp>
      <p:sp>
        <p:nvSpPr>
          <p:cNvPr id="8417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a:t>Haixin Huang</a:t>
            </a:r>
          </a:p>
        </p:txBody>
      </p:sp>
      <p:sp>
        <p:nvSpPr>
          <p:cNvPr id="8417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6ED69BE2-795C-403D-BD88-72E48E608F7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057400"/>
            <a:ext cx="9144000" cy="1470025"/>
          </a:xfrm>
        </p:spPr>
        <p:txBody>
          <a:bodyPr lIns="90000" tIns="46800" rIns="90000" bIns="46800" anchor="ctr"/>
          <a:lstStyle/>
          <a:p>
            <a:pPr algn="ctr" defTabSz="457200"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en-GB" b="1" dirty="0" smtClean="0">
                <a:solidFill>
                  <a:srgbClr val="FF0000"/>
                </a:solidFill>
              </a:rPr>
              <a:t>AGS/Booster </a:t>
            </a:r>
            <a:r>
              <a:rPr kumimoji="0" lang="en-GB" b="1" dirty="0" smtClean="0">
                <a:solidFill>
                  <a:srgbClr val="FF0000"/>
                </a:solidFill>
              </a:rPr>
              <a:t>PP </a:t>
            </a:r>
            <a:r>
              <a:rPr kumimoji="0" lang="en-GB" b="1" dirty="0" smtClean="0">
                <a:solidFill>
                  <a:srgbClr val="FF0000"/>
                </a:solidFill>
              </a:rPr>
              <a:t>Status</a:t>
            </a:r>
            <a:endParaRPr kumimoji="0" lang="en-GB" sz="3200" b="1" dirty="0" smtClean="0">
              <a:solidFill>
                <a:srgbClr val="FF0000"/>
              </a:solidFill>
            </a:endParaRPr>
          </a:p>
        </p:txBody>
      </p:sp>
      <p:grpSp>
        <p:nvGrpSpPr>
          <p:cNvPr id="8195" name="Group 3"/>
          <p:cNvGrpSpPr>
            <a:grpSpLocks/>
          </p:cNvGrpSpPr>
          <p:nvPr/>
        </p:nvGrpSpPr>
        <p:grpSpPr bwMode="auto">
          <a:xfrm>
            <a:off x="838200" y="5638800"/>
            <a:ext cx="2419350" cy="833438"/>
            <a:chOff x="528" y="3552"/>
            <a:chExt cx="1524" cy="525"/>
          </a:xfrm>
        </p:grpSpPr>
        <p:sp>
          <p:nvSpPr>
            <p:cNvPr id="8199" name="AutoShape 4"/>
            <p:cNvSpPr>
              <a:spLocks noChangeArrowheads="1"/>
            </p:cNvSpPr>
            <p:nvPr/>
          </p:nvSpPr>
          <p:spPr bwMode="auto">
            <a:xfrm>
              <a:off x="912" y="3552"/>
              <a:ext cx="1140" cy="288"/>
            </a:xfrm>
            <a:prstGeom prst="roundRect">
              <a:avLst>
                <a:gd name="adj" fmla="val 347"/>
              </a:avLst>
            </a:prstGeom>
            <a:noFill/>
            <a:ln w="9525">
              <a:noFill/>
              <a:round/>
              <a:headEnd/>
              <a:tailEnd/>
            </a:ln>
          </p:spPr>
          <p:txBody>
            <a:bodyPr wrap="none" anchor="ctr"/>
            <a:lstStyle/>
            <a:p>
              <a:endParaRPr lang="en-US"/>
            </a:p>
          </p:txBody>
        </p:sp>
        <p:sp>
          <p:nvSpPr>
            <p:cNvPr id="8200" name="AutoShape 5"/>
            <p:cNvSpPr>
              <a:spLocks noChangeArrowheads="1"/>
            </p:cNvSpPr>
            <p:nvPr/>
          </p:nvSpPr>
          <p:spPr bwMode="auto">
            <a:xfrm>
              <a:off x="528" y="3552"/>
              <a:ext cx="1251" cy="525"/>
            </a:xfrm>
            <a:prstGeom prst="roundRect">
              <a:avLst>
                <a:gd name="adj" fmla="val 347"/>
              </a:avLst>
            </a:prstGeom>
            <a:noFill/>
            <a:ln w="9525">
              <a:noFill/>
              <a:round/>
              <a:headEnd/>
              <a:tailEnd/>
            </a:ln>
          </p:spPr>
          <p:txBody>
            <a:bodyPr wrap="none" lIns="90000" tIns="46800" rIns="90000" bIns="46800">
              <a:spAutoFit/>
            </a:bodyPr>
            <a:lstStyle/>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April</a:t>
              </a:r>
              <a:r>
                <a:rPr lang="en-GB" sz="2400" b="0" dirty="0" smtClean="0">
                  <a:solidFill>
                    <a:srgbClr val="000099"/>
                  </a:solidFill>
                </a:rPr>
                <a:t> 2, </a:t>
              </a:r>
              <a:r>
                <a:rPr lang="en-GB" sz="2400" b="0" dirty="0" smtClean="0">
                  <a:solidFill>
                    <a:srgbClr val="000099"/>
                  </a:solidFill>
                </a:rPr>
                <a:t>2013</a:t>
              </a:r>
            </a:p>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Time Meeting</a:t>
              </a:r>
            </a:p>
          </p:txBody>
        </p:sp>
      </p:grpSp>
      <p:grpSp>
        <p:nvGrpSpPr>
          <p:cNvPr id="8196" name="Group 6"/>
          <p:cNvGrpSpPr>
            <a:grpSpLocks/>
          </p:cNvGrpSpPr>
          <p:nvPr/>
        </p:nvGrpSpPr>
        <p:grpSpPr bwMode="auto">
          <a:xfrm>
            <a:off x="3124199" y="3810000"/>
            <a:ext cx="2495550" cy="587376"/>
            <a:chOff x="1968" y="2544"/>
            <a:chExt cx="1572" cy="370"/>
          </a:xfrm>
        </p:grpSpPr>
        <p:sp>
          <p:nvSpPr>
            <p:cNvPr id="8197" name="AutoShape 7"/>
            <p:cNvSpPr>
              <a:spLocks noChangeArrowheads="1"/>
            </p:cNvSpPr>
            <p:nvPr/>
          </p:nvSpPr>
          <p:spPr bwMode="auto">
            <a:xfrm>
              <a:off x="1968" y="2544"/>
              <a:ext cx="1560" cy="365"/>
            </a:xfrm>
            <a:prstGeom prst="roundRect">
              <a:avLst>
                <a:gd name="adj" fmla="val 273"/>
              </a:avLst>
            </a:prstGeom>
            <a:noFill/>
            <a:ln w="9525">
              <a:noFill/>
              <a:round/>
              <a:headEnd/>
              <a:tailEnd/>
            </a:ln>
          </p:spPr>
          <p:txBody>
            <a:bodyPr wrap="none" anchor="ctr"/>
            <a:lstStyle/>
            <a:p>
              <a:endParaRPr lang="en-US"/>
            </a:p>
          </p:txBody>
        </p:sp>
        <p:sp>
          <p:nvSpPr>
            <p:cNvPr id="8198" name="AutoShape 8"/>
            <p:cNvSpPr>
              <a:spLocks noChangeArrowheads="1"/>
            </p:cNvSpPr>
            <p:nvPr/>
          </p:nvSpPr>
          <p:spPr bwMode="auto">
            <a:xfrm>
              <a:off x="1968" y="2544"/>
              <a:ext cx="1572" cy="370"/>
            </a:xfrm>
            <a:prstGeom prst="roundRect">
              <a:avLst>
                <a:gd name="adj" fmla="val 273"/>
              </a:avLst>
            </a:prstGeom>
            <a:noFill/>
            <a:ln w="9525">
              <a:noFill/>
              <a:round/>
              <a:headEnd/>
              <a:tailEnd/>
            </a:ln>
          </p:spPr>
          <p:txBody>
            <a:bodyPr wrap="none" lIns="90000" tIns="46800" rIns="90000" bIns="46800">
              <a:spAutoFit/>
            </a:bodyPr>
            <a:lstStyle/>
            <a:p>
              <a:pPr eaLnBrk="1" hangingPunct="1">
                <a:buClr>
                  <a:srgbClr val="0099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0" dirty="0" smtClean="0">
                  <a:solidFill>
                    <a:srgbClr val="009999"/>
                  </a:solidFill>
                </a:rPr>
                <a:t>Haixin</a:t>
              </a:r>
              <a:r>
                <a:rPr lang="en-GB" sz="3200" b="0" dirty="0">
                  <a:solidFill>
                    <a:srgbClr val="009999"/>
                  </a:solidFill>
                </a:rPr>
                <a:t> </a:t>
              </a:r>
              <a:r>
                <a:rPr lang="en-GB" sz="3200" b="0" dirty="0" smtClean="0">
                  <a:solidFill>
                    <a:srgbClr val="009999"/>
                  </a:solidFill>
                </a:rPr>
                <a:t>Huang</a:t>
              </a:r>
              <a:endParaRPr lang="en-GB" sz="3200" b="0" dirty="0">
                <a:solidFill>
                  <a:srgbClr val="009999"/>
                </a:solidFill>
              </a:endParaRPr>
            </a:p>
          </p:txBody>
        </p:sp>
      </p:gr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2</a:t>
            </a:fld>
            <a:endParaRPr lang="en-US" altLang="ja-JP">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Status</a:t>
            </a:r>
          </a:p>
        </p:txBody>
      </p:sp>
      <p:sp>
        <p:nvSpPr>
          <p:cNvPr id="9221" name="Rectangle 3"/>
          <p:cNvSpPr>
            <a:spLocks noGrp="1" noChangeArrowheads="1"/>
          </p:cNvSpPr>
          <p:nvPr>
            <p:ph type="body" idx="1"/>
          </p:nvPr>
        </p:nvSpPr>
        <p:spPr>
          <a:xfrm>
            <a:off x="152400" y="609600"/>
            <a:ext cx="8839200" cy="5562600"/>
          </a:xfrm>
          <a:ln>
            <a:solidFill>
              <a:schemeClr val="bg1"/>
            </a:solidFill>
          </a:ln>
        </p:spPr>
        <p:txBody>
          <a:bodyPr/>
          <a:lstStyle/>
          <a:p>
            <a:pPr>
              <a:buSzPct val="56000"/>
            </a:pPr>
            <a:r>
              <a:rPr lang="en-US" sz="2400" dirty="0" err="1">
                <a:solidFill>
                  <a:srgbClr val="000090"/>
                </a:solidFill>
                <a:latin typeface="+mj-lt"/>
              </a:rPr>
              <a:t>E</a:t>
            </a:r>
            <a:r>
              <a:rPr lang="en-US" sz="2400" dirty="0" err="1" smtClean="0">
                <a:solidFill>
                  <a:srgbClr val="000090"/>
                </a:solidFill>
                <a:latin typeface="+mj-lt"/>
              </a:rPr>
              <a:t>mittance</a:t>
            </a:r>
            <a:r>
              <a:rPr lang="en-US" sz="2400" dirty="0" smtClean="0">
                <a:solidFill>
                  <a:srgbClr val="000090"/>
                </a:solidFill>
                <a:latin typeface="+mj-lt"/>
              </a:rPr>
              <a:t> at AGS extraction is smaller now and comparable to last run. The Booster scraping was tuned to produce similar results as last run. AGS damper has been adjusted to reduce remittance at flattop. </a:t>
            </a:r>
          </a:p>
          <a:p>
            <a:pPr>
              <a:buSzPct val="56000"/>
            </a:pPr>
            <a:r>
              <a:rPr lang="en-US" sz="2400" dirty="0" smtClean="0">
                <a:solidFill>
                  <a:srgbClr val="000090"/>
                </a:solidFill>
                <a:latin typeface="+mj-lt"/>
              </a:rPr>
              <a:t>We did </a:t>
            </a:r>
            <a:r>
              <a:rPr lang="en-US" sz="2400" dirty="0" smtClean="0">
                <a:solidFill>
                  <a:srgbClr val="000090"/>
                </a:solidFill>
                <a:latin typeface="+mj-lt"/>
              </a:rPr>
              <a:t>not see much difference in the </a:t>
            </a:r>
            <a:r>
              <a:rPr lang="en-US" sz="2400" dirty="0" err="1" smtClean="0">
                <a:solidFill>
                  <a:srgbClr val="000090"/>
                </a:solidFill>
                <a:latin typeface="+mj-lt"/>
              </a:rPr>
              <a:t>emittance</a:t>
            </a:r>
            <a:r>
              <a:rPr lang="en-US" sz="2400" dirty="0" smtClean="0">
                <a:solidFill>
                  <a:srgbClr val="000090"/>
                </a:solidFill>
                <a:latin typeface="+mj-lt"/>
              </a:rPr>
              <a:t> and polarization in the AGS with various source temperatures but same output intensity. </a:t>
            </a:r>
            <a:r>
              <a:rPr lang="en-US" sz="2400" dirty="0" smtClean="0">
                <a:solidFill>
                  <a:srgbClr val="000090"/>
                </a:solidFill>
                <a:latin typeface="+mj-lt"/>
              </a:rPr>
              <a:t>Currently fill RHIC with 90F.</a:t>
            </a:r>
          </a:p>
          <a:p>
            <a:pPr>
              <a:buSzPct val="56000"/>
            </a:pPr>
            <a:r>
              <a:rPr lang="en-US" sz="2400" dirty="0" smtClean="0">
                <a:solidFill>
                  <a:srgbClr val="000090"/>
                </a:solidFill>
                <a:latin typeface="+mj-lt"/>
              </a:rPr>
              <a:t>A new IPM will be installed tomorrow in the AGS. This will provide another measurement for horizontal </a:t>
            </a:r>
            <a:r>
              <a:rPr lang="en-US" sz="2400" dirty="0" err="1" smtClean="0">
                <a:solidFill>
                  <a:srgbClr val="000090"/>
                </a:solidFill>
                <a:latin typeface="+mj-lt"/>
              </a:rPr>
              <a:t>emittance</a:t>
            </a:r>
            <a:r>
              <a:rPr lang="en-US" sz="2400" dirty="0">
                <a:solidFill>
                  <a:srgbClr val="000090"/>
                </a:solidFill>
                <a:latin typeface="+mj-lt"/>
              </a:rPr>
              <a:t>.</a:t>
            </a:r>
            <a:endParaRPr lang="en-US" sz="2400" dirty="0" smtClean="0">
              <a:solidFill>
                <a:srgbClr val="000090"/>
              </a:solidFill>
              <a:latin typeface="+mj-lt"/>
            </a:endParaRPr>
          </a:p>
          <a:p>
            <a:pPr>
              <a:buSzPct val="56000"/>
            </a:pPr>
            <a:r>
              <a:rPr lang="en-US" sz="2400" dirty="0" smtClean="0">
                <a:solidFill>
                  <a:srgbClr val="000090"/>
                </a:solidFill>
                <a:latin typeface="+mj-lt"/>
              </a:rPr>
              <a:t>We </a:t>
            </a:r>
            <a:r>
              <a:rPr lang="en-US" sz="2400" dirty="0" smtClean="0">
                <a:solidFill>
                  <a:srgbClr val="000090"/>
                </a:solidFill>
                <a:latin typeface="+mj-lt"/>
              </a:rPr>
              <a:t>delayed </a:t>
            </a:r>
            <a:r>
              <a:rPr lang="en-US" sz="2400" dirty="0" smtClean="0">
                <a:solidFill>
                  <a:srgbClr val="000090"/>
                </a:solidFill>
                <a:latin typeface="+mj-lt"/>
              </a:rPr>
              <a:t>set up AGS user2 with h=12. </a:t>
            </a:r>
            <a:r>
              <a:rPr lang="en-US" sz="2400" dirty="0" smtClean="0">
                <a:solidFill>
                  <a:srgbClr val="000090"/>
                </a:solidFill>
                <a:latin typeface="+mj-lt"/>
              </a:rPr>
              <a:t>We will use h=8 in the AGS for a little bit longer time and test h=2 in the Booster. </a:t>
            </a:r>
          </a:p>
        </p:txBody>
      </p:sp>
    </p:spTree>
    <p:extLst>
      <p:ext uri="{BB962C8B-B14F-4D97-AF65-F5344CB8AC3E}">
        <p14:creationId xmlns:p14="http://schemas.microsoft.com/office/powerpoint/2010/main" val="4256081014"/>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Times New Roman"/>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292861997</TotalTime>
  <Words>138</Words>
  <Application>Microsoft Macintosh PowerPoint</Application>
  <PresentationFormat>On-screen Show (4:3)</PresentationFormat>
  <Paragraphs>11</Paragraphs>
  <Slides>2</Slides>
  <Notes>2</Notes>
  <HiddenSlides>0</HiddenSlides>
  <MMClips>0</MMClips>
  <ScaleCrop>false</ScaleCrop>
  <HeadingPairs>
    <vt:vector size="4" baseType="variant">
      <vt:variant>
        <vt:lpstr>Theme</vt:lpstr>
      </vt:variant>
      <vt:variant>
        <vt:i4>3</vt:i4>
      </vt:variant>
      <vt:variant>
        <vt:lpstr>Slide Titles</vt:lpstr>
      </vt:variant>
      <vt:variant>
        <vt:i4>2</vt:i4>
      </vt:variant>
    </vt:vector>
  </HeadingPairs>
  <TitlesOfParts>
    <vt:vector size="5" baseType="lpstr">
      <vt:lpstr>Contemporary Portrait</vt:lpstr>
      <vt:lpstr>1_Custom Design</vt:lpstr>
      <vt:lpstr>Custom Design</vt:lpstr>
      <vt:lpstr>AGS/Booster PP Status</vt:lpstr>
      <vt:lpstr>Status</vt:lpstr>
    </vt:vector>
  </TitlesOfParts>
  <Company>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RHIC Monday Meeting 06-14-2010</dc:title>
  <dc:creator>Haixin Huang</dc:creator>
  <cp:lastModifiedBy>Haixin Huang</cp:lastModifiedBy>
  <cp:revision>930</cp:revision>
  <cp:lastPrinted>2000-11-14T18:14:29Z</cp:lastPrinted>
  <dcterms:created xsi:type="dcterms:W3CDTF">2012-07-26T16:02:31Z</dcterms:created>
  <dcterms:modified xsi:type="dcterms:W3CDTF">2013-04-02T16:15:36Z</dcterms:modified>
</cp:coreProperties>
</file>