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75" r:id="rId4"/>
    <p:sldId id="276" r:id="rId5"/>
    <p:sldId id="273" r:id="rId6"/>
    <p:sldId id="277" r:id="rId7"/>
    <p:sldId id="26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3366FF"/>
    <a:srgbClr val="000066"/>
    <a:srgbClr val="009999"/>
    <a:srgbClr val="FFFF00"/>
    <a:srgbClr val="CC3300"/>
    <a:srgbClr val="FF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" autoAdjust="0"/>
    <p:restoredTop sz="94660"/>
  </p:normalViewPr>
  <p:slideViewPr>
    <p:cSldViewPr>
      <p:cViewPr varScale="1">
        <p:scale>
          <a:sx n="68" d="100"/>
          <a:sy n="68" d="100"/>
        </p:scale>
        <p:origin x="-134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402_Safety_Lessar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20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30402_Maintenance_Sampson.ppt" TargetMode="External"/><Relationship Id="rId3" Type="http://schemas.openxmlformats.org/officeDocument/2006/relationships/hyperlink" Target="130402_RHIC_Ranjbar.ppt" TargetMode="External"/><Relationship Id="rId7" Type="http://schemas.openxmlformats.org/officeDocument/2006/relationships/hyperlink" Target="130402_APEX_Bai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326_AGS_Huang.pptx" TargetMode="External"/><Relationship Id="rId5" Type="http://schemas.openxmlformats.org/officeDocument/2006/relationships/hyperlink" Target="130402_Phenix_VanHecke.pptx" TargetMode="External"/><Relationship Id="rId10" Type="http://schemas.openxmlformats.org/officeDocument/2006/relationships/slide" Target="slide6.xml"/><Relationship Id="rId4" Type="http://schemas.openxmlformats.org/officeDocument/2006/relationships/hyperlink" Target="130402_STAR_Djawotho.pptx" TargetMode="External"/><Relationship Id="rId9" Type="http://schemas.openxmlformats.org/officeDocument/2006/relationships/hyperlink" Target="130402_Operations_Ingrassia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Meeting</a:t>
            </a:r>
            <a:br>
              <a:rPr lang="en-US" dirty="0" smtClean="0"/>
            </a:br>
            <a:r>
              <a:rPr lang="en-US" dirty="0" smtClean="0"/>
              <a:t>April 2, 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i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04/02/2013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04/02/2013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Ed Lessard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9849" y="1447800"/>
            <a:ext cx="551775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04/02/2013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4102" name="Picture 1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581400" cy="249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6200" y="2133600"/>
            <a:ext cx="54864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BLIP </a:t>
            </a:r>
            <a:r>
              <a:rPr lang="en-US" sz="2000" b="1" dirty="0">
                <a:solidFill>
                  <a:schemeClr val="accent6"/>
                </a:solidFill>
              </a:rPr>
              <a:t>Run </a:t>
            </a:r>
            <a:r>
              <a:rPr lang="en-US" sz="2000" b="1" dirty="0" smtClean="0">
                <a:solidFill>
                  <a:schemeClr val="accent6"/>
                </a:solidFill>
              </a:rPr>
              <a:t>continues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NSRL Run13A  continues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RHIC run Physics </a:t>
            </a:r>
          </a:p>
          <a:p>
            <a:pPr marL="342900" indent="-342900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   </a:t>
            </a:r>
            <a:r>
              <a:rPr lang="en-US" sz="2000" i="1" dirty="0" smtClean="0">
                <a:solidFill>
                  <a:schemeClr val="accent6"/>
                </a:solidFill>
              </a:rPr>
              <a:t>(beam development continues) </a:t>
            </a:r>
          </a:p>
          <a:p>
            <a:pPr marL="342900" indent="-342900">
              <a:defRPr/>
            </a:pPr>
            <a:r>
              <a:rPr lang="en-US" sz="2000" i="1" dirty="0" smtClean="0">
                <a:solidFill>
                  <a:schemeClr val="accent6"/>
                </a:solidFill>
              </a:rPr>
              <a:t> </a:t>
            </a:r>
            <a:endParaRPr lang="en-US" sz="2000" i="1" dirty="0">
              <a:solidFill>
                <a:schemeClr val="accent6"/>
              </a:solidFill>
            </a:endParaRPr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457200" y="4953000"/>
            <a:ext cx="80772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April     2:	AGS  will be stopped  at 18:00 for 24 hours </a:t>
            </a:r>
          </a:p>
          <a:p>
            <a:pPr eaLnBrk="1" hangingPunct="1"/>
            <a:r>
              <a:rPr lang="en-US" sz="1800" b="1" i="1" dirty="0" smtClean="0">
                <a:solidFill>
                  <a:srgbClr val="C00000"/>
                </a:solidFill>
              </a:rPr>
              <a:t>			to repair </a:t>
            </a:r>
            <a:r>
              <a:rPr lang="en-US" sz="1800" b="1" i="1" dirty="0" err="1" smtClean="0">
                <a:solidFill>
                  <a:srgbClr val="C00000"/>
                </a:solidFill>
              </a:rPr>
              <a:t>Simens</a:t>
            </a:r>
            <a:r>
              <a:rPr lang="en-US" sz="1800" b="1" i="1" dirty="0" smtClean="0">
                <a:solidFill>
                  <a:srgbClr val="C00000"/>
                </a:solidFill>
              </a:rPr>
              <a:t> MG. Long store at RHIC.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April     3:	Scheduled Maintenance (8:00-16:00)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April   10:	APEX (8:00 – 24:00)</a:t>
            </a:r>
            <a:endParaRPr lang="en-US" sz="18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8915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Continue to follow the preliminary schedule 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04/02/2013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791200"/>
            <a:ext cx="7620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*</a:t>
            </a:r>
            <a:r>
              <a:rPr lang="en-US" sz="1600" b="1" i="1" dirty="0" smtClean="0"/>
              <a:t> 8-hour stores, Beam development between stores</a:t>
            </a:r>
            <a:endParaRPr lang="en-US" sz="1600" b="1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286736"/>
              </p:ext>
            </p:extLst>
          </p:nvPr>
        </p:nvGraphicFramePr>
        <p:xfrm>
          <a:off x="228600" y="1295400"/>
          <a:ext cx="8534399" cy="4270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768"/>
                <a:gridCol w="1055802"/>
                <a:gridCol w="1319752"/>
                <a:gridCol w="1407736"/>
                <a:gridCol w="3519341"/>
              </a:tblGrid>
              <a:tr h="540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18:00 Start to repair Siemens MG (24 hours)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9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00:00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06:00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06:00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- 18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18:00</a:t>
                      </a:r>
                      <a:r>
                        <a:rPr lang="en-US" sz="1400" b="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- 24:00</a:t>
                      </a:r>
                      <a:endParaRPr lang="en-US" sz="14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Long store (18:00 – 06:00)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Maintenance behind Siemens repair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Thursday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possible revert to the FY12 lattice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(still under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discussion)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00:00 - 24:00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APEX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pp Run13</a:t>
            </a:r>
            <a:r>
              <a:rPr lang="en-US" sz="2000" dirty="0" smtClean="0"/>
              <a:t>		Vahid Ranjbar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  <a:hlinkClick r:id="rId4" action="ppaction://hlinkpres?slideindex=1&amp;slidetitle="/>
              </a:rPr>
              <a:t>STAR	</a:t>
            </a:r>
            <a:r>
              <a:rPr lang="en-US" sz="2000" dirty="0" smtClean="0"/>
              <a:t>			</a:t>
            </a:r>
            <a:r>
              <a:rPr lang="en-US" sz="2000" dirty="0" err="1" smtClean="0"/>
              <a:t>Pibero</a:t>
            </a:r>
            <a:r>
              <a:rPr lang="en-US" sz="2000" dirty="0" smtClean="0"/>
              <a:t> </a:t>
            </a:r>
            <a:r>
              <a:rPr lang="en-US" sz="2000" dirty="0" err="1" smtClean="0"/>
              <a:t>Djawotho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PHENIX</a:t>
            </a:r>
            <a:r>
              <a:rPr lang="en-US" sz="2000" dirty="0" smtClean="0"/>
              <a:t>			Hubert van Hecke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6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7" action="ppaction://hlinkpres?slideindex=1&amp;slidetitle="/>
              </a:rPr>
              <a:t>APEX</a:t>
            </a:r>
            <a:r>
              <a:rPr lang="en-US" sz="2000" dirty="0" smtClean="0"/>
              <a:t>				Mei Bai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8" action="ppaction://hlinkpres?slideindex=1&amp;slidetitle="/>
              </a:rPr>
              <a:t>Maintenance</a:t>
            </a:r>
            <a:r>
              <a:rPr lang="en-US" sz="2000" dirty="0" smtClean="0"/>
              <a:t>			Paul Sampson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9" action="ppaction://hlinkpres?slideindex=1&amp;slidetitle="/>
              </a:rPr>
              <a:t>Operations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Peter Ingrassia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10" action="ppaction://hlinksldjump"/>
              </a:rPr>
              <a:t>RCF</a:t>
            </a:r>
            <a:r>
              <a:rPr lang="en-US" sz="2000" dirty="0" smtClean="0"/>
              <a:t>				Michaels Ernst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04/02/2013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u="sng" dirty="0" smtClean="0"/>
              <a:t>Michael Ernst:</a:t>
            </a:r>
          </a:p>
          <a:p>
            <a:pPr>
              <a:buNone/>
            </a:pPr>
            <a:endParaRPr lang="en-US" sz="2400" b="1" i="1" dirty="0" smtClean="0"/>
          </a:p>
          <a:p>
            <a:pPr>
              <a:buNone/>
            </a:pPr>
            <a:r>
              <a:rPr lang="en-US" sz="2400" b="1" i="1" dirty="0" smtClean="0"/>
              <a:t>RCF 	status with respect to </a:t>
            </a:r>
          </a:p>
          <a:p>
            <a:pPr>
              <a:buNone/>
            </a:pPr>
            <a:r>
              <a:rPr lang="en-US" sz="2400" b="1" i="1" dirty="0" smtClean="0"/>
              <a:t>		PHENIX and STAR data taking:</a:t>
            </a:r>
          </a:p>
          <a:p>
            <a:pPr>
              <a:buNone/>
            </a:pPr>
            <a:endParaRPr lang="en-US" sz="2400" b="1" i="1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all storage and network-related services have been running stably and at the expected level of performance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there were no service outages and/or performance degradations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overall the level of data transfer activity is slightly higher compared to 1-2 weeks ago, but overall it’s ~50% below expectation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04/02/2013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Meeting, Run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0CFDD-52E5-4FB9-AA83-3A014B9A79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04/02/2013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April 9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</TotalTime>
  <Words>254</Words>
  <Application>Microsoft Office PowerPoint</Application>
  <PresentationFormat>On-screen Show (4:3)</PresentationFormat>
  <Paragraphs>137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Time Meeting April 2, 2013</vt:lpstr>
      <vt:lpstr>Safety and training</vt:lpstr>
      <vt:lpstr>Schedule</vt:lpstr>
      <vt:lpstr>Schedule</vt:lpstr>
      <vt:lpstr>Machine and system reports</vt:lpstr>
      <vt:lpstr>Slide 6</vt:lpstr>
      <vt:lpstr>Next Time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502</cp:revision>
  <cp:lastPrinted>2013-02-04T22:02:37Z</cp:lastPrinted>
  <dcterms:created xsi:type="dcterms:W3CDTF">1601-01-01T00:00:00Z</dcterms:created>
  <dcterms:modified xsi:type="dcterms:W3CDTF">2013-04-02T16:31:38Z</dcterms:modified>
</cp:coreProperties>
</file>