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95" r:id="rId3"/>
    <p:sldId id="296" r:id="rId4"/>
    <p:sldId id="297" r:id="rId5"/>
    <p:sldId id="298" r:id="rId6"/>
    <p:sldId id="29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45" d="100"/>
          <a:sy n="145" d="100"/>
        </p:scale>
        <p:origin x="-3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DD197-0905-B44E-8F3B-54F49DE6BA75}" type="datetimeFigureOut">
              <a:rPr lang="en-US" smtClean="0"/>
              <a:pPr/>
              <a:t>4/2/13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18EC47-61BD-9A48-B9D4-12589913D4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A5BD9D-7759-D84A-B70A-5767BF5E2BFC}" type="datetimeFigureOut">
              <a:rPr lang="en-US" smtClean="0"/>
              <a:pPr/>
              <a:t>4/2/13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670B6F-460A-5342-87C0-4E4C107BCF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A511-BF8C-154C-89C1-9F3F7FD613BA}" type="datetime1">
              <a:rPr lang="en-US" smtClean="0"/>
              <a:t>4/2/13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- 02 April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627B8-F4A1-0941-B38C-557470911F1A}" type="datetime1">
              <a:rPr lang="en-US" smtClean="0"/>
              <a:t>4/2/13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- 02 April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BF129-DD50-794F-8F26-D3FE0E6D2116}" type="datetime1">
              <a:rPr lang="en-US" smtClean="0"/>
              <a:t>4/2/13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- 02 April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3B8A8-8A34-B04D-AC3F-291293869D5A}" type="datetime1">
              <a:rPr lang="en-US" smtClean="0"/>
              <a:t>4/2/13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- 02 April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D9845-432A-4649-BCDD-4D4B8ED603F8}" type="datetime1">
              <a:rPr lang="en-US" smtClean="0"/>
              <a:t>4/2/13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- 02 April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1D8DB-62A3-6340-BA1E-4B16D90839F5}" type="datetime1">
              <a:rPr lang="en-US" smtClean="0"/>
              <a:t>4/2/13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- 02 April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5F6B0-3FBE-BF46-8AD7-FE70004692F3}" type="datetime1">
              <a:rPr lang="en-US" smtClean="0"/>
              <a:t>4/2/13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- 02 April 2013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10470-F315-CC48-8CEE-DA01528D6B3D}" type="datetime1">
              <a:rPr lang="en-US" smtClean="0"/>
              <a:t>4/2/13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- 02 April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816B-8925-6E40-875B-13166F8111D7}" type="datetime1">
              <a:rPr lang="en-US" smtClean="0"/>
              <a:t>4/2/13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- 02 April 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C13FA-61E7-A64A-9CDA-D136EA7905D1}" type="datetime1">
              <a:rPr lang="en-US" smtClean="0"/>
              <a:t>4/2/13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- 02 April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71372-EC08-964F-9B0C-91640D648819}" type="datetime1">
              <a:rPr lang="en-US" smtClean="0"/>
              <a:t>4/2/13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- 02 April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3D739-9692-F848-AD81-470E9278AA0C}" type="datetime1">
              <a:rPr lang="en-US" smtClean="0"/>
              <a:t>4/2/13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Time - 02 April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PHENIX Run-13 status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400" dirty="0" smtClean="0"/>
              <a:t>Hubert van </a:t>
            </a:r>
            <a:r>
              <a:rPr lang="en-US" sz="1400" dirty="0" err="1" smtClean="0"/>
              <a:t>Hecke</a:t>
            </a:r>
            <a:endParaRPr lang="en-US" sz="1400" dirty="0" smtClean="0"/>
          </a:p>
          <a:p>
            <a:r>
              <a:rPr lang="en-US" sz="1400" dirty="0" smtClean="0"/>
              <a:t>for the PHENIX collaboration</a:t>
            </a:r>
            <a:endParaRPr lang="en-US" sz="1400" dirty="0"/>
          </a:p>
        </p:txBody>
      </p:sp>
      <p:pic>
        <p:nvPicPr>
          <p:cNvPr id="7" name="Picture 6" descr="logo_7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2984" y="1112345"/>
            <a:ext cx="2221148" cy="874767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- 02 April 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Phenix</a:t>
            </a:r>
            <a:r>
              <a:rPr lang="en-US" sz="3600" dirty="0" smtClean="0"/>
              <a:t> efficiencies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70759"/>
            <a:ext cx="3971706" cy="4525963"/>
          </a:xfrm>
        </p:spPr>
        <p:txBody>
          <a:bodyPr/>
          <a:lstStyle/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- 02 April 2013</a:t>
            </a:r>
            <a:endParaRPr lang="en-US"/>
          </a:p>
        </p:txBody>
      </p:sp>
      <p:pic>
        <p:nvPicPr>
          <p:cNvPr id="15" name="Picture 14" descr="phenix_eff_02apr1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87759"/>
            <a:ext cx="9144000" cy="459200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331310" y="5296722"/>
            <a:ext cx="37753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Blue: beam on</a:t>
            </a:r>
          </a:p>
          <a:p>
            <a:r>
              <a:rPr lang="en-US" dirty="0" smtClean="0"/>
              <a:t>Green: physics on, </a:t>
            </a:r>
            <a:r>
              <a:rPr lang="en-US" dirty="0" err="1" smtClean="0"/>
              <a:t>Phenix</a:t>
            </a:r>
            <a:r>
              <a:rPr lang="en-US" dirty="0" smtClean="0"/>
              <a:t> taking data</a:t>
            </a:r>
          </a:p>
          <a:p>
            <a:r>
              <a:rPr lang="en-US" dirty="0" smtClean="0"/>
              <a:t>Red: physics on, </a:t>
            </a:r>
            <a:r>
              <a:rPr lang="en-US" dirty="0" err="1" smtClean="0"/>
              <a:t>Phenix</a:t>
            </a:r>
            <a:r>
              <a:rPr lang="en-US" dirty="0" smtClean="0"/>
              <a:t> data taking off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Luminosity to date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70759"/>
            <a:ext cx="3971706" cy="4525963"/>
          </a:xfrm>
        </p:spPr>
        <p:txBody>
          <a:bodyPr/>
          <a:lstStyle/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- 02 April 2013</a:t>
            </a:r>
            <a:endParaRPr lang="en-US"/>
          </a:p>
        </p:txBody>
      </p:sp>
      <p:pic>
        <p:nvPicPr>
          <p:cNvPr id="7" name="Picture 6" descr="lumi_02apr1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792" y="1711918"/>
            <a:ext cx="6611664" cy="40050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Projection with current conditions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70759"/>
            <a:ext cx="3971706" cy="4525963"/>
          </a:xfrm>
        </p:spPr>
        <p:txBody>
          <a:bodyPr/>
          <a:lstStyle/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- 02 April 2013</a:t>
            </a:r>
            <a:endParaRPr lang="en-US"/>
          </a:p>
        </p:txBody>
      </p:sp>
      <p:pic>
        <p:nvPicPr>
          <p:cNvPr id="5" name="Picture 4" descr="lumi_proj_02apr1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818" y="1219679"/>
            <a:ext cx="6823591" cy="513667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940409" y="2119586"/>
            <a:ext cx="20481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Come close to the target by the end of June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rot="10800000" flipV="1">
            <a:off x="6734742" y="1967734"/>
            <a:ext cx="885444" cy="15185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Projection, Run-12 conditions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70759"/>
            <a:ext cx="3971706" cy="4525963"/>
          </a:xfrm>
        </p:spPr>
        <p:txBody>
          <a:bodyPr/>
          <a:lstStyle/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- 02 April 2013</a:t>
            </a:r>
            <a:endParaRPr lang="en-US"/>
          </a:p>
        </p:txBody>
      </p:sp>
      <p:pic>
        <p:nvPicPr>
          <p:cNvPr id="6" name="Picture 5" descr="fomtest_run1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751724"/>
            <a:ext cx="6555273" cy="444553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707673" y="2406002"/>
            <a:ext cx="180690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5 days are lost to switchover, break-even occurs in ~3 weeks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976227" y="5008777"/>
            <a:ext cx="17495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Blue: current </a:t>
            </a:r>
            <a:r>
              <a:rPr lang="en-US" dirty="0" err="1" smtClean="0"/>
              <a:t>pol</a:t>
            </a:r>
            <a:endParaRPr lang="en-US" dirty="0" smtClean="0"/>
          </a:p>
          <a:p>
            <a:r>
              <a:rPr lang="en-US" dirty="0" smtClean="0"/>
              <a:t>Red: run-12 </a:t>
            </a:r>
            <a:r>
              <a:rPr lang="en-US" dirty="0" err="1" smtClean="0"/>
              <a:t>pol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-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70759"/>
            <a:ext cx="3971706" cy="4525963"/>
          </a:xfrm>
        </p:spPr>
        <p:txBody>
          <a:bodyPr/>
          <a:lstStyle/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- 02 April 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1744</TotalTime>
  <Words>115</Words>
  <Application>Microsoft Macintosh PowerPoint</Application>
  <PresentationFormat>On-screen Show (4:3)</PresentationFormat>
  <Paragraphs>56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PHENIX Run-13 status</vt:lpstr>
      <vt:lpstr>Phenix efficiencies</vt:lpstr>
      <vt:lpstr>Luminosity to date</vt:lpstr>
      <vt:lpstr>Projection with current conditions</vt:lpstr>
      <vt:lpstr>Projection, Run-12 conditions</vt:lpstr>
      <vt:lpstr>-</vt:lpstr>
    </vt:vector>
  </TitlesOfParts>
  <Company>LANL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VTX leak issue</dc:title>
  <dc:creator>Hubert Van Hecke</dc:creator>
  <cp:lastModifiedBy>Hubert Van Hecke</cp:lastModifiedBy>
  <cp:revision>55</cp:revision>
  <dcterms:created xsi:type="dcterms:W3CDTF">2013-04-02T14:19:54Z</dcterms:created>
  <dcterms:modified xsi:type="dcterms:W3CDTF">2013-04-02T14:49:19Z</dcterms:modified>
</cp:coreProperties>
</file>