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EC326-A02D-2640-A73F-2BC1E62D85FA}" type="datetimeFigureOut">
              <a:rPr lang="en-US" smtClean="0"/>
              <a:t>4/2/13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A7198-9E22-9E45-991A-28B972301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62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D4390-7530-7B41-A5E2-15D00146336E}" type="datetimeFigureOut">
              <a:rPr lang="en-US" smtClean="0"/>
              <a:t>4/2/13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3B491-90CC-9B4C-AE5C-139C64E87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407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73B7-6D95-6149-BA6B-E0830D682973}" type="datetime1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5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A76A-B11A-834B-89EF-13D64CBDFD81}" type="datetime1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2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8B65-27F5-7E4D-AD28-6294F14CB28E}" type="datetime1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1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C5B2-8969-F04D-A3C1-FCC7260BA9C8}" type="datetime1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6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BDA-3E47-A148-9A8B-CBFED9ACEC1B}" type="datetime1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1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616C-0245-A049-ABCC-75A32B8F632B}" type="datetime1">
              <a:rPr lang="en-US" smtClean="0"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D069-9778-0F42-B33F-2A5198F2521F}" type="datetime1">
              <a:rPr lang="en-US" smtClean="0"/>
              <a:t>4/2/13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9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A76F-A2C1-324F-9750-2BFBCD6164B0}" type="datetime1">
              <a:rPr lang="en-US" smtClean="0"/>
              <a:t>4/2/13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A841-CFFD-7544-8300-0CDF3AA2B025}" type="datetime1">
              <a:rPr lang="en-US" smtClean="0"/>
              <a:t>4/2/13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0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661E-4CCA-1045-90B0-095F42D9650C}" type="datetime1">
              <a:rPr lang="en-US" smtClean="0"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9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67BC-3EA0-094E-8002-29EBF290B44F}" type="datetime1">
              <a:rPr lang="en-US" smtClean="0"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8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D93DF-AF99-E24B-864A-33AEB3C46FE4}" type="datetime1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A74D2-738A-7240-89C2-0FA1A00B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STAR Status Report for Run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Pibero Djawotho</a:t>
            </a:r>
          </a:p>
          <a:p>
            <a:r>
              <a:rPr lang="en-US" dirty="0" smtClean="0"/>
              <a:t>Texas A&amp;M University</a:t>
            </a:r>
          </a:p>
          <a:p>
            <a:r>
              <a:rPr lang="en-US" dirty="0" smtClean="0"/>
              <a:t>2 April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418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521"/>
            <a:ext cx="8229600" cy="1143000"/>
          </a:xfrm>
        </p:spPr>
        <p:txBody>
          <a:bodyPr/>
          <a:lstStyle/>
          <a:p>
            <a:r>
              <a:rPr lang="en-US" dirty="0" smtClean="0"/>
              <a:t>Efficiency of sampling luminosity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158521"/>
            <a:ext cx="7620000" cy="47625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81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77900"/>
          </a:xfrm>
        </p:spPr>
        <p:txBody>
          <a:bodyPr/>
          <a:lstStyle/>
          <a:p>
            <a:r>
              <a:rPr lang="en-US" dirty="0" smtClean="0"/>
              <a:t>Luminosity tracker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663" y="855675"/>
            <a:ext cx="4631931" cy="29719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2416" y="855675"/>
            <a:ext cx="4631584" cy="29719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0663" y="3662653"/>
            <a:ext cx="4543079" cy="29149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887" y="3710752"/>
            <a:ext cx="4468113" cy="2866824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41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</Words>
  <Application>Microsoft Macintosh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STAR Status Report for Run 13</vt:lpstr>
      <vt:lpstr>Efficiency of sampling luminosity</vt:lpstr>
      <vt:lpstr>Luminosity tracker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Status Report for Run 13</dc:title>
  <dc:creator>Pibero Djawotho</dc:creator>
  <cp:lastModifiedBy>Pibero Djawotho</cp:lastModifiedBy>
  <cp:revision>9</cp:revision>
  <dcterms:created xsi:type="dcterms:W3CDTF">2013-04-02T15:53:43Z</dcterms:created>
  <dcterms:modified xsi:type="dcterms:W3CDTF">2013-04-02T16:26:19Z</dcterms:modified>
</cp:coreProperties>
</file>