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5" r:id="rId4"/>
    <p:sldId id="276" r:id="rId5"/>
    <p:sldId id="273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3366FF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65" d="100"/>
          <a:sy n="65" d="100"/>
        </p:scale>
        <p:origin x="-97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6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04/09/2013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409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20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409_APEX_Bai.ppt" TargetMode="External"/><Relationship Id="rId3" Type="http://schemas.openxmlformats.org/officeDocument/2006/relationships/hyperlink" Target="130409_RHIC_Ranjbar.ppt" TargetMode="External"/><Relationship Id="rId7" Type="http://schemas.openxmlformats.org/officeDocument/2006/relationships/hyperlink" Target="130409_AGS_Huang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409_BLIP_AAP.pptx" TargetMode="External"/><Relationship Id="rId5" Type="http://schemas.openxmlformats.org/officeDocument/2006/relationships/hyperlink" Target="130409_Phenix_VanHecke.pptx" TargetMode="External"/><Relationship Id="rId10" Type="http://schemas.openxmlformats.org/officeDocument/2006/relationships/hyperlink" Target="130409_RCF_Ernst.ppt" TargetMode="External"/><Relationship Id="rId4" Type="http://schemas.openxmlformats.org/officeDocument/2006/relationships/hyperlink" Target="130409_STAR_Fazio.pptx" TargetMode="External"/><Relationship Id="rId9" Type="http://schemas.openxmlformats.org/officeDocument/2006/relationships/hyperlink" Target="130409_Operations_Ingrassia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April </a:t>
            </a:r>
            <a:r>
              <a:rPr lang="en-US" dirty="0" smtClean="0"/>
              <a:t>9, </a:t>
            </a:r>
            <a:r>
              <a:rPr lang="en-US" dirty="0" smtClean="0"/>
              <a:t>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7154" y="1447800"/>
            <a:ext cx="549968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4102" name="Picture 1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581400" cy="249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6200" y="2133600"/>
            <a:ext cx="5486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NSRL Run13A  continues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</a:t>
            </a:r>
            <a:r>
              <a:rPr lang="en-US" sz="2000" i="1" dirty="0" smtClean="0">
                <a:solidFill>
                  <a:schemeClr val="accent6"/>
                </a:solidFill>
              </a:rPr>
              <a:t>(beam development continues) </a:t>
            </a:r>
          </a:p>
          <a:p>
            <a:pPr marL="342900" indent="-342900">
              <a:defRPr/>
            </a:pPr>
            <a:r>
              <a:rPr lang="en-US" sz="2000" i="1" dirty="0" smtClean="0">
                <a:solidFill>
                  <a:schemeClr val="accent6"/>
                </a:solidFill>
              </a:rPr>
              <a:t> </a:t>
            </a:r>
            <a:endParaRPr lang="en-US" sz="2000" i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457200" y="4953000"/>
            <a:ext cx="80772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en-US" sz="1800" b="1" i="1" dirty="0" smtClean="0">
                <a:solidFill>
                  <a:srgbClr val="C00000"/>
                </a:solidFill>
              </a:rPr>
              <a:t>April     </a:t>
            </a:r>
            <a:r>
              <a:rPr lang="en-US" sz="1800" b="1" i="1" dirty="0" smtClean="0">
                <a:solidFill>
                  <a:srgbClr val="C00000"/>
                </a:solidFill>
              </a:rPr>
              <a:t>4:</a:t>
            </a:r>
            <a:r>
              <a:rPr lang="en-US" sz="1800" b="1" i="1" dirty="0" smtClean="0">
                <a:solidFill>
                  <a:srgbClr val="C00000"/>
                </a:solidFill>
              </a:rPr>
              <a:t>	</a:t>
            </a:r>
            <a:r>
              <a:rPr lang="en-US" sz="1800" b="1" i="1" dirty="0" smtClean="0">
                <a:solidFill>
                  <a:srgbClr val="C00000"/>
                </a:solidFill>
              </a:rPr>
              <a:t>Switched to the 2012 lattice.</a:t>
            </a:r>
            <a:endParaRPr lang="en-US" sz="1800" b="1" i="1" dirty="0" smtClean="0">
              <a:solidFill>
                <a:srgbClr val="C0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</a:t>
            </a:r>
            <a:r>
              <a:rPr lang="en-US" sz="1800" b="1" i="1" dirty="0" smtClean="0">
                <a:solidFill>
                  <a:srgbClr val="C00000"/>
                </a:solidFill>
              </a:rPr>
              <a:t>10:	APEX (8:00 – 24:00</a:t>
            </a:r>
            <a:r>
              <a:rPr lang="en-US" sz="1800" b="1" i="1" dirty="0" smtClean="0">
                <a:solidFill>
                  <a:srgbClr val="C00000"/>
                </a:solidFill>
              </a:rPr>
              <a:t>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</a:t>
            </a:r>
            <a:r>
              <a:rPr lang="en-US" sz="1800" b="1" i="1" dirty="0" smtClean="0">
                <a:solidFill>
                  <a:srgbClr val="C00000"/>
                </a:solidFill>
              </a:rPr>
              <a:t>17:</a:t>
            </a:r>
            <a:r>
              <a:rPr lang="en-US" sz="1800" b="1" i="1" dirty="0" smtClean="0">
                <a:solidFill>
                  <a:srgbClr val="C00000"/>
                </a:solidFill>
              </a:rPr>
              <a:t>	Scheduled Maintenance (8:00-16:00</a:t>
            </a:r>
            <a:r>
              <a:rPr lang="en-US" sz="1800" b="1" i="1" dirty="0" smtClean="0">
                <a:solidFill>
                  <a:srgbClr val="C00000"/>
                </a:solidFill>
              </a:rPr>
              <a:t>)</a:t>
            </a:r>
            <a:endParaRPr lang="en-US" sz="1800" b="1" i="1" dirty="0" smtClean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219200"/>
            <a:ext cx="89154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Continue to follow the preliminary schedule 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7912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8-hour stores, Beam development between stores</a:t>
            </a:r>
            <a:endParaRPr lang="en-US" sz="1600" b="1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304800" y="1295400"/>
          <a:ext cx="8534399" cy="4335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768"/>
                <a:gridCol w="1055802"/>
                <a:gridCol w="1319752"/>
                <a:gridCol w="1407736"/>
                <a:gridCol w="3519341"/>
              </a:tblGrid>
              <a:tr h="540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00:00 - 08:00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APEX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Thursday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16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00:00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06:00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06:00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- 18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18:00</a:t>
                      </a:r>
                      <a:r>
                        <a:rPr lang="en-US" sz="1400" b="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- 24:00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Maintenance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Vahid Ranjbar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pres?slideindex=1&amp;slidetitle="/>
              </a:rPr>
              <a:t>STAR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dirty="0" smtClean="0"/>
              <a:t>			</a:t>
            </a:r>
            <a:r>
              <a:rPr lang="en-US" sz="2000" dirty="0" smtClean="0"/>
              <a:t>Salvatore Fazio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</a:t>
            </a:r>
            <a:r>
              <a:rPr lang="en-US" sz="2000" dirty="0" smtClean="0"/>
              <a:t>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BLIP</a:t>
            </a:r>
            <a:r>
              <a:rPr lang="en-US" sz="2000" dirty="0" smtClean="0"/>
              <a:t>				Leonard Mausner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8" action="ppaction://hlinkpres?slideindex=1&amp;slidetitle="/>
              </a:rPr>
              <a:t>APEX</a:t>
            </a:r>
            <a:r>
              <a:rPr lang="en-US" sz="2000" dirty="0" smtClean="0"/>
              <a:t>				Mei </a:t>
            </a:r>
            <a:r>
              <a:rPr lang="en-US" sz="2000" dirty="0" smtClean="0"/>
              <a:t>Bai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10" action="ppaction://hlinkpres?slideindex=1&amp;slidetitle=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April </a:t>
            </a:r>
            <a:r>
              <a:rPr lang="en-US" dirty="0" smtClean="0">
                <a:solidFill>
                  <a:srgbClr val="FF0000"/>
                </a:solidFill>
              </a:rPr>
              <a:t>16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4415</TotalTime>
  <Words>221</Words>
  <Application>Microsoft Office PowerPoint</Application>
  <PresentationFormat>On-screen Show (4:3)</PresentationFormat>
  <Paragraphs>122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Time Meeting April 9, 2013</vt:lpstr>
      <vt:lpstr>Safety and training</vt:lpstr>
      <vt:lpstr>Schedule</vt:lpstr>
      <vt:lpstr>Schedule</vt:lpstr>
      <vt:lpstr>Machine and system reports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507</cp:revision>
  <cp:lastPrinted>2013-02-04T22:02:37Z</cp:lastPrinted>
  <dcterms:created xsi:type="dcterms:W3CDTF">1601-01-01T00:00:00Z</dcterms:created>
  <dcterms:modified xsi:type="dcterms:W3CDTF">2013-04-09T17:06:30Z</dcterms:modified>
</cp:coreProperties>
</file>