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8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64DC7-AE96-49B4-A20F-544DF74674BF}" type="datetimeFigureOut">
              <a:rPr lang="en-US" smtClean="0"/>
              <a:pPr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B9CC7-ADD4-4ACE-BD63-26A3CB062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Leonard Mausner.     BLIP operations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828800"/>
            <a:ext cx="7543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  BLIP </a:t>
            </a:r>
            <a:r>
              <a:rPr lang="en-US" sz="2000" dirty="0"/>
              <a:t>was off from April 1-5 to investigate a radiation shielding issue. 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 Routine </a:t>
            </a:r>
            <a:r>
              <a:rPr lang="en-US" sz="2000" dirty="0"/>
              <a:t>operations resumed Friday afternoon. 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 </a:t>
            </a:r>
            <a:r>
              <a:rPr lang="en-US" sz="2000" dirty="0" smtClean="0"/>
              <a:t>  Due </a:t>
            </a:r>
            <a:r>
              <a:rPr lang="en-US" sz="2000" dirty="0"/>
              <a:t>to a delayed start of LANSCE, </a:t>
            </a:r>
            <a:r>
              <a:rPr lang="en-US" sz="2000" dirty="0" smtClean="0"/>
              <a:t> BLIP </a:t>
            </a:r>
            <a:r>
              <a:rPr lang="en-US" sz="2000" dirty="0"/>
              <a:t>needs to run until the end </a:t>
            </a:r>
            <a:endParaRPr lang="en-US" sz="2000" dirty="0" smtClean="0"/>
          </a:p>
          <a:p>
            <a:r>
              <a:rPr lang="en-US" sz="2000" dirty="0" smtClean="0"/>
              <a:t>     of  July.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15000" y="63246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Prepared by A. Poblaguev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Leonard Mausner.     BLIP operations.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Leonard Mausner.     BLIP operations.</dc:title>
  <dc:creator>AutoBVT</dc:creator>
  <cp:lastModifiedBy>AutoBVT</cp:lastModifiedBy>
  <cp:revision>2</cp:revision>
  <dcterms:created xsi:type="dcterms:W3CDTF">2013-04-09T14:12:14Z</dcterms:created>
  <dcterms:modified xsi:type="dcterms:W3CDTF">2013-04-09T17:01:38Z</dcterms:modified>
</cp:coreProperties>
</file>