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5" r:id="rId3"/>
    <p:sldId id="296" r:id="rId4"/>
    <p:sldId id="297" r:id="rId5"/>
    <p:sldId id="299" r:id="rId6"/>
    <p:sldId id="29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58F5-C48F-F44F-B35D-F7A1376A5CF1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B240-5133-BD4B-A881-78DDD071DF2E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66EC-C9B1-C849-84FC-9743396ADB6F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432D-3857-4648-9925-A241C77BABCA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D781-3819-0648-AEB0-996A93066AD0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A7EB-DAFD-E645-B13A-D1BDFBFD8200}" type="datetime1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61CD-F548-D74D-8181-4D36E5CFFDB5}" type="datetime1">
              <a:rPr lang="en-US" smtClean="0"/>
              <a:t>4/9/13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1F4E-8F3D-8042-BABC-CA3AF3C1A145}" type="datetime1">
              <a:rPr lang="en-US" smtClean="0"/>
              <a:t>4/9/13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9774-2453-E641-9350-4959AB1BBE04}" type="datetime1">
              <a:rPr lang="en-US" smtClean="0"/>
              <a:t>4/9/13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26BF-2A75-F444-9E9F-FAAB3B7F4B34}" type="datetime1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0FB5-2640-0A4B-8367-627127B64BB9}" type="datetime1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E82B7-A900-E64C-BC13-0C17CAF83DAE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Time - 09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Phenix</a:t>
            </a:r>
            <a:r>
              <a:rPr lang="en-US" sz="3600" dirty="0" smtClean="0"/>
              <a:t> efficiencies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pic>
        <p:nvPicPr>
          <p:cNvPr id="7" name="Picture 6" descr="eff_09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552" y="1143000"/>
            <a:ext cx="7313448" cy="547093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rot="5400000">
            <a:off x="3534104" y="3875690"/>
            <a:ext cx="455448" cy="25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Luminosity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pic>
        <p:nvPicPr>
          <p:cNvPr id="6" name="Picture 5" descr="lumi_09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204" y="1278759"/>
            <a:ext cx="7268596" cy="4855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J/Psi with our new triggers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4548396" cy="287296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7744" y="3574332"/>
            <a:ext cx="4566256" cy="278201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6" name="Rectangle 6"/>
          <p:cNvSpPr>
            <a:spLocks/>
          </p:cNvSpPr>
          <p:nvPr/>
        </p:nvSpPr>
        <p:spPr bwMode="auto">
          <a:xfrm>
            <a:off x="5217913" y="1314804"/>
            <a:ext cx="3468887" cy="9017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r>
              <a:rPr lang="en-US" sz="1600" dirty="0">
                <a:solidFill>
                  <a:srgbClr val="558E28"/>
                </a:solidFill>
                <a:ea typeface="Futura" pitchFamily="-1" charset="0"/>
                <a:cs typeface="Futura" pitchFamily="-1" charset="0"/>
              </a:rPr>
              <a:t>Trigger: SG1+RPC1(C)&amp;MUIDLL1_N||S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90491" y="2216504"/>
            <a:ext cx="732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47777" y="4758338"/>
            <a:ext cx="734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43724" y="5544207"/>
            <a:ext cx="2042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From Francesca Giordano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Backup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Projection, Run-12 conditions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- 09 April 2013</a:t>
            </a:r>
            <a:endParaRPr lang="en-US"/>
          </a:p>
        </p:txBody>
      </p:sp>
      <p:pic>
        <p:nvPicPr>
          <p:cNvPr id="6" name="Picture 5" descr="fomtest_run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51724"/>
            <a:ext cx="6555273" cy="44455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07673" y="2406002"/>
            <a:ext cx="18069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5 days are lost to switchover, break-even occurs in ~3 weeks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76227" y="5008777"/>
            <a:ext cx="1749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Blue: current </a:t>
            </a:r>
            <a:r>
              <a:rPr lang="en-US" dirty="0" err="1" smtClean="0"/>
              <a:t>pol</a:t>
            </a:r>
            <a:endParaRPr lang="en-US" dirty="0" smtClean="0"/>
          </a:p>
          <a:p>
            <a:r>
              <a:rPr lang="en-US" dirty="0" smtClean="0"/>
              <a:t>Red: run-12 </a:t>
            </a:r>
            <a:r>
              <a:rPr lang="en-US" dirty="0" err="1" smtClean="0"/>
              <a:t>pol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105</Words>
  <Application>Microsoft Macintosh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PHENIX Run-13 status</vt:lpstr>
      <vt:lpstr>Phenix efficiencies</vt:lpstr>
      <vt:lpstr>Luminosity to date</vt:lpstr>
      <vt:lpstr>J/Psi with our new triggers</vt:lpstr>
      <vt:lpstr>Backup</vt:lpstr>
      <vt:lpstr>Projection, Run-12 conditions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58</cp:revision>
  <dcterms:created xsi:type="dcterms:W3CDTF">2013-04-09T14:49:06Z</dcterms:created>
  <dcterms:modified xsi:type="dcterms:W3CDTF">2013-04-09T15:06:45Z</dcterms:modified>
</cp:coreProperties>
</file>