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95" r:id="rId3"/>
    <p:sldId id="296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D197-0905-B44E-8F3B-54F49DE6BA75}" type="datetimeFigureOut">
              <a:rPr lang="en-US" smtClean="0"/>
              <a:pPr/>
              <a:t>4/16/13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8EC47-61BD-9A48-B9D4-12589913D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5BD9D-7759-D84A-B70A-5767BF5E2BFC}" type="datetimeFigureOut">
              <a:rPr lang="en-US" smtClean="0"/>
              <a:pPr/>
              <a:t>4/16/13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70B6F-460A-5342-87C0-4E4C107BC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E127-A531-FE4E-9191-CF121367E23C}" type="datetime1">
              <a:rPr lang="en-US" smtClean="0"/>
              <a:pPr/>
              <a:t>4/16/13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- 16 April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A5CDB-5053-D34A-8ACA-58954A1CD90D}" type="datetime1">
              <a:rPr lang="en-US" smtClean="0"/>
              <a:pPr/>
              <a:t>4/16/13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- 16 April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CD612-F18D-064B-9395-68A9CA41CE11}" type="datetime1">
              <a:rPr lang="en-US" smtClean="0"/>
              <a:pPr/>
              <a:t>4/16/13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- 16 April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9E6A-9E13-7646-A83C-5F783D2E2123}" type="datetime1">
              <a:rPr lang="en-US" smtClean="0"/>
              <a:pPr/>
              <a:t>4/16/13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- 16 April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E99EC-10AB-524F-B9DB-1685C80CEEA0}" type="datetime1">
              <a:rPr lang="en-US" smtClean="0"/>
              <a:pPr/>
              <a:t>4/16/13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- 16 April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AFC20-8C10-2C49-85E4-C1455A309AFE}" type="datetime1">
              <a:rPr lang="en-US" smtClean="0"/>
              <a:pPr/>
              <a:t>4/16/13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- 16 April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0BEC-716E-514C-92DA-1AB33852DCF3}" type="datetime1">
              <a:rPr lang="en-US" smtClean="0"/>
              <a:pPr/>
              <a:t>4/16/13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- 16 April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8623-9DD6-B54B-8338-6A7ECBE5CAE8}" type="datetime1">
              <a:rPr lang="en-US" smtClean="0"/>
              <a:pPr/>
              <a:t>4/16/13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- 16 April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18F9C-4CA2-2645-8C09-F5A03CDFCF14}" type="datetime1">
              <a:rPr lang="en-US" smtClean="0"/>
              <a:pPr/>
              <a:t>4/16/13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- 16 April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AC11-3EDA-6C48-83C1-A199D1AB45B3}" type="datetime1">
              <a:rPr lang="en-US" smtClean="0"/>
              <a:pPr/>
              <a:t>4/16/13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- 16 April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996-AE37-F849-9345-3EEC539F1B20}" type="datetime1">
              <a:rPr lang="en-US" smtClean="0"/>
              <a:pPr/>
              <a:t>4/16/13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- 16 April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D09B9-390D-444C-8D5D-9ADB60E32CCF}" type="datetime1">
              <a:rPr lang="en-US" smtClean="0"/>
              <a:pPr/>
              <a:t>4/16/13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Time - 16 April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PHENIX Run-13 status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/>
              <a:t>Hubert van </a:t>
            </a:r>
            <a:r>
              <a:rPr lang="en-US" sz="1400" dirty="0" err="1" smtClean="0"/>
              <a:t>Hecke</a:t>
            </a:r>
            <a:endParaRPr lang="en-US" sz="1400" dirty="0" smtClean="0"/>
          </a:p>
          <a:p>
            <a:r>
              <a:rPr lang="en-US" sz="1400" dirty="0" smtClean="0"/>
              <a:t>for the PHENIX collaboration</a:t>
            </a:r>
            <a:endParaRPr lang="en-US" sz="1400" dirty="0"/>
          </a:p>
        </p:txBody>
      </p:sp>
      <p:pic>
        <p:nvPicPr>
          <p:cNvPr id="7" name="Picture 6" descr="logo_7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2984" y="1112345"/>
            <a:ext cx="2221148" cy="874767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- 16 April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Phenix</a:t>
            </a:r>
            <a:r>
              <a:rPr lang="en-US" sz="3600" dirty="0" smtClean="0"/>
              <a:t> efficiencies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759"/>
            <a:ext cx="3971706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- 16 April 2013</a:t>
            </a:r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3534104" y="3875690"/>
            <a:ext cx="455448" cy="254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eff_16apr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251" y="1035195"/>
            <a:ext cx="7935310" cy="54795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Luminosity to date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759"/>
            <a:ext cx="3971706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- 16 April 2013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89724" y="4685862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47</a:t>
            </a:r>
            <a:endParaRPr lang="en-US" dirty="0"/>
          </a:p>
        </p:txBody>
      </p:sp>
      <p:pic>
        <p:nvPicPr>
          <p:cNvPr id="9" name="Picture 8" descr="lumi_16apr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724" y="1281191"/>
            <a:ext cx="7418114" cy="44381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1799</TotalTime>
  <Words>33</Words>
  <Application>Microsoft Macintosh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PHENIX Run-13 status</vt:lpstr>
      <vt:lpstr>Phenix efficiencies</vt:lpstr>
      <vt:lpstr>Luminosity to date</vt:lpstr>
    </vt:vector>
  </TitlesOfParts>
  <Company>LANL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VTX leak issue</dc:title>
  <dc:creator>Hubert Van Hecke</dc:creator>
  <cp:lastModifiedBy>Hubert Van Hecke</cp:lastModifiedBy>
  <cp:revision>61</cp:revision>
  <dcterms:created xsi:type="dcterms:W3CDTF">2013-04-16T15:21:25Z</dcterms:created>
  <dcterms:modified xsi:type="dcterms:W3CDTF">2013-04-16T15:22:04Z</dcterms:modified>
</cp:coreProperties>
</file>