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1" r:id="rId3"/>
    <p:sldId id="275" r:id="rId4"/>
    <p:sldId id="276" r:id="rId5"/>
    <p:sldId id="273" r:id="rId6"/>
    <p:sldId id="266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66FF"/>
    <a:srgbClr val="FFFF66"/>
    <a:srgbClr val="000066"/>
    <a:srgbClr val="009999"/>
    <a:srgbClr val="FFFF00"/>
    <a:srgbClr val="CC3300"/>
    <a:srgbClr val="FF0000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3" autoAdjust="0"/>
    <p:restoredTop sz="94660"/>
  </p:normalViewPr>
  <p:slideViewPr>
    <p:cSldViewPr>
      <p:cViewPr varScale="1">
        <p:scale>
          <a:sx n="62" d="100"/>
          <a:sy n="62" d="100"/>
        </p:scale>
        <p:origin x="-136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06" y="-8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D3D666F-87B1-42BB-B11E-D17A43B85BFB}" type="datetimeFigureOut">
              <a:rPr lang="en-US"/>
              <a:pPr>
                <a:defRPr/>
              </a:pPr>
              <a:t>4/23/2013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8B2B5FAC-505D-4C38-921D-6D009DC84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5631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398CA5-34C7-41A2-B939-8B881FD515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13470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D8C88A09-02CD-4983-B16E-C575CF5FAB6A}" type="slidenum">
              <a:rPr lang="en-US" sz="1200" smtClean="0">
                <a:latin typeface="Times New Roman" pitchFamily="18" charset="0"/>
              </a:rPr>
              <a:pPr/>
              <a:t>1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6777D33-B00A-4B19-A78E-0E5B613A186B}" type="slidenum">
              <a:rPr lang="en-US" sz="1200" smtClean="0">
                <a:latin typeface="Times New Roman" pitchFamily="18" charset="0"/>
              </a:rPr>
              <a:pPr/>
              <a:t>2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3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D934B35-7504-4A04-95D3-8103AF8D9DE8}" type="slidenum">
              <a:rPr lang="en-US" sz="1200" smtClean="0">
                <a:latin typeface="Times New Roman" pitchFamily="18" charset="0"/>
              </a:rPr>
              <a:pPr/>
              <a:t>4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3B5D51-CC67-4A32-9F77-C7619A0E8E62}" type="slidenum">
              <a:rPr lang="en-US" sz="1200" smtClean="0">
                <a:latin typeface="Times New Roman" pitchFamily="18" charset="0"/>
              </a:rPr>
              <a:pPr/>
              <a:t>5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F60A855-BCF9-4241-BCC0-3C2FBEFE3FA7}" type="slidenum">
              <a:rPr lang="en-US" sz="1200" smtClean="0">
                <a:latin typeface="Times New Roman" pitchFamily="18" charset="0"/>
              </a:rPr>
              <a:pPr/>
              <a:t>6</a:t>
            </a:fld>
            <a:endParaRPr lang="en-US" sz="120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7551-6120-4676-98FE-A6B495C6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3702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4158-B3EE-4090-A0CA-53C8B1CAE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398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E4337-F32A-4BF5-8069-83597E667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20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0CFDD-52E5-4FB9-AA83-3A014B9A7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27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1C534-6A80-444A-A992-8D47D481C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211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505D0-399C-4ABA-B8E3-00A75EC37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26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D3C97-57C5-4B40-BE62-ADA28E280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142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AB9CD-F250-4BE4-916D-81CA936781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7644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98EB4-F522-4F88-9D30-A1F32AD2D8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21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F3029-8BA5-453B-B9FD-D5FA0A99E3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1626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38BF-1484-4EC2-B0E9-C9ED916E06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7148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CAD-splash-3w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81600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04/23/2013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Time Meeting, Run 13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ACF04E6D-6E85-4F2E-9043-FFDB785ED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4800600" cy="1219200"/>
          </a:xfrm>
          <a:prstGeom prst="rect">
            <a:avLst/>
          </a:prstGeom>
          <a:gradFill rotWithShape="1">
            <a:gsLst>
              <a:gs pos="0">
                <a:srgbClr val="008080"/>
              </a:gs>
              <a:gs pos="100000">
                <a:srgbClr val="003B3B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This is test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FF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130423_Safety_Lessard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C-AD%20Operations%20Schedules/Run13_schedule_130204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130423_Operations_Ingrassia.pptx" TargetMode="External"/><Relationship Id="rId3" Type="http://schemas.openxmlformats.org/officeDocument/2006/relationships/hyperlink" Target="130423_RHIC_Ranjbar.ppt" TargetMode="External"/><Relationship Id="rId7" Type="http://schemas.openxmlformats.org/officeDocument/2006/relationships/hyperlink" Target="130423_APEX_Bai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130423_AGS_Huang.ppt" TargetMode="External"/><Relationship Id="rId5" Type="http://schemas.openxmlformats.org/officeDocument/2006/relationships/hyperlink" Target="130423_Phenix_VanHecke.pptx" TargetMode="External"/><Relationship Id="rId4" Type="http://schemas.openxmlformats.org/officeDocument/2006/relationships/hyperlink" Target="130423_STAR_Fazio.pptx" TargetMode="External"/><Relationship Id="rId9" Type="http://schemas.openxmlformats.org/officeDocument/2006/relationships/hyperlink" Target="130423_RCF_Ernst.ppt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 Meeting</a:t>
            </a:r>
            <a:br>
              <a:rPr lang="en-US" dirty="0" smtClean="0"/>
            </a:br>
            <a:r>
              <a:rPr lang="en-US" dirty="0" smtClean="0"/>
              <a:t>April 23, 2013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sz="4000" b="1" i="1" u="sng" dirty="0" smtClean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en-US" sz="4000" b="1" i="1" u="sng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Agenda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r>
              <a:rPr lang="en-US" dirty="0" smtClean="0"/>
              <a:t>Safety </a:t>
            </a:r>
          </a:p>
          <a:p>
            <a:pPr eaLnBrk="1" hangingPunct="1">
              <a:defRPr/>
            </a:pPr>
            <a:r>
              <a:rPr lang="en-US" dirty="0" smtClean="0"/>
              <a:t>Schedule</a:t>
            </a:r>
          </a:p>
          <a:p>
            <a:pPr eaLnBrk="1" hangingPunct="1">
              <a:defRPr/>
            </a:pPr>
            <a:r>
              <a:rPr lang="en-US" dirty="0" smtClean="0"/>
              <a:t>Machine and system reports</a:t>
            </a: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04/23/2013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A557EF41-6BAF-42D2-87F4-D47BD80C499B}" type="slidenum">
              <a:rPr lang="en-US" sz="1400" smtClean="0">
                <a:latin typeface="Times New Roman" pitchFamily="18" charset="0"/>
              </a:rPr>
              <a:pPr eaLnBrk="1" hangingPunct="1"/>
              <a:t>1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Safety and training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04/23/2013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E8AD8AAF-98C0-49AE-AD49-A3F01F36D630}" type="slidenum">
              <a:rPr lang="en-US" sz="1400" smtClean="0">
                <a:latin typeface="Times New Roman" pitchFamily="18" charset="0"/>
              </a:rPr>
              <a:pPr eaLnBrk="1" hangingPunct="1"/>
              <a:t>2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r>
              <a:rPr lang="en-US" sz="3200" kern="0" dirty="0" smtClean="0">
                <a:latin typeface="+mn-lt"/>
              </a:rPr>
              <a:t>Ed Lessard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Tx/>
              <a:buFontTx/>
              <a:buChar char="•"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>
            <a:hlinkClick r:id="rId3" action="ppaction://hlinkpres?slideindex=1&amp;slidetitle=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1371600"/>
            <a:ext cx="5603875" cy="4192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Schedule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04/23/2013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3</a:t>
            </a:fld>
            <a:endParaRPr lang="en-US" sz="1400" smtClean="0">
              <a:latin typeface="Times New Roman" pitchFamily="18" charset="0"/>
            </a:endParaRPr>
          </a:p>
        </p:txBody>
      </p:sp>
      <p:pic>
        <p:nvPicPr>
          <p:cNvPr id="4102" name="Picture 1">
            <a:hlinkClick r:id="rId3" action="ppaction://hlinkpres?slideindex=1&amp;slidetitle=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1"/>
            <a:ext cx="3276600" cy="2282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86200" y="2133600"/>
            <a:ext cx="54864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BLIP </a:t>
            </a:r>
            <a:r>
              <a:rPr lang="en-US" sz="2000" b="1" dirty="0">
                <a:solidFill>
                  <a:schemeClr val="accent6"/>
                </a:solidFill>
              </a:rPr>
              <a:t>Run </a:t>
            </a:r>
            <a:r>
              <a:rPr lang="en-US" sz="2000" b="1" dirty="0" smtClean="0">
                <a:solidFill>
                  <a:schemeClr val="accent6"/>
                </a:solidFill>
              </a:rPr>
              <a:t>continues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NSRL Run13A  continues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342900" indent="-342900">
              <a:buFont typeface="Arial" charset="0"/>
              <a:buChar char="•"/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RHIC run Physics </a:t>
            </a:r>
          </a:p>
          <a:p>
            <a:pPr marL="342900" indent="-342900">
              <a:defRPr/>
            </a:pPr>
            <a:r>
              <a:rPr lang="en-US" sz="2000" b="1" dirty="0" smtClean="0">
                <a:solidFill>
                  <a:schemeClr val="accent6"/>
                </a:solidFill>
              </a:rPr>
              <a:t>   </a:t>
            </a:r>
            <a:r>
              <a:rPr lang="en-US" sz="2000" i="1" dirty="0" smtClean="0">
                <a:solidFill>
                  <a:schemeClr val="accent6"/>
                </a:solidFill>
              </a:rPr>
              <a:t>(beam development continues) </a:t>
            </a:r>
          </a:p>
          <a:p>
            <a:pPr marL="342900" indent="-342900">
              <a:defRPr/>
            </a:pPr>
            <a:r>
              <a:rPr lang="en-US" sz="2000" i="1" dirty="0" smtClean="0">
                <a:solidFill>
                  <a:schemeClr val="accent6"/>
                </a:solidFill>
              </a:rPr>
              <a:t> </a:t>
            </a:r>
            <a:endParaRPr lang="en-US" sz="2000" i="1" dirty="0">
              <a:solidFill>
                <a:schemeClr val="accent6"/>
              </a:solidFill>
            </a:endParaRPr>
          </a:p>
        </p:txBody>
      </p:sp>
      <p:sp>
        <p:nvSpPr>
          <p:cNvPr id="4104" name="TextBox 2"/>
          <p:cNvSpPr txBox="1">
            <a:spLocks noChangeArrowheads="1"/>
          </p:cNvSpPr>
          <p:nvPr/>
        </p:nvSpPr>
        <p:spPr bwMode="auto">
          <a:xfrm>
            <a:off x="457200" y="5334000"/>
            <a:ext cx="8686800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April   24:	APEX (8:00 – 24:00)</a:t>
            </a:r>
          </a:p>
          <a:p>
            <a:pPr eaLnBrk="1" hangingPunct="1">
              <a:buFont typeface="Arial" charset="0"/>
              <a:buChar char="•"/>
            </a:pPr>
            <a:r>
              <a:rPr lang="en-US" sz="1800" b="1" i="1" dirty="0" smtClean="0">
                <a:solidFill>
                  <a:srgbClr val="C00000"/>
                </a:solidFill>
              </a:rPr>
              <a:t>May      1:      Long Maintenance  (8:00-24:00)  </a:t>
            </a:r>
            <a:r>
              <a:rPr lang="en-US" sz="1800" b="1" i="1" dirty="0" smtClean="0"/>
              <a:t>(</a:t>
            </a:r>
            <a:r>
              <a:rPr lang="en-US" sz="1800" b="1" i="1" u="sng" dirty="0" smtClean="0"/>
              <a:t>preliminary:</a:t>
            </a:r>
            <a:r>
              <a:rPr lang="en-US" sz="1800" b="1" i="1" dirty="0" smtClean="0"/>
              <a:t> depends</a:t>
            </a:r>
          </a:p>
          <a:p>
            <a:pPr eaLnBrk="1" hangingPunct="1"/>
            <a:r>
              <a:rPr lang="en-US" sz="1800" b="1" i="1" dirty="0" smtClean="0"/>
              <a:t>			on STAR </a:t>
            </a:r>
            <a:r>
              <a:rPr lang="en-US" sz="1800" b="1" i="1" dirty="0" err="1" smtClean="0"/>
              <a:t>readyness</a:t>
            </a:r>
            <a:r>
              <a:rPr lang="en-US" sz="1800" b="1" i="1" dirty="0" smtClean="0"/>
              <a:t> to install new  detector)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1219200"/>
            <a:ext cx="8915400" cy="3810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800" b="1" i="1" dirty="0" smtClean="0">
                <a:solidFill>
                  <a:srgbClr val="FF0000"/>
                </a:solidFill>
              </a:rPr>
              <a:t>Continue to follow the preliminary schedule </a:t>
            </a:r>
            <a:endParaRPr lang="en-US" sz="1800" b="1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4419600"/>
            <a:ext cx="8610600" cy="707886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15 </a:t>
            </a:r>
            <a:r>
              <a:rPr lang="en-US" sz="2000" b="1" dirty="0" err="1" smtClean="0"/>
              <a:t>Cryo</a:t>
            </a:r>
            <a:r>
              <a:rPr lang="en-US" sz="2000" b="1" dirty="0" smtClean="0"/>
              <a:t> weeks end on May 27. A few weeks of </a:t>
            </a:r>
            <a:r>
              <a:rPr lang="en-US" sz="2000" b="1" dirty="0" err="1" smtClean="0">
                <a:solidFill>
                  <a:srgbClr val="3366FF"/>
                </a:solidFill>
              </a:rPr>
              <a:t>AuAu</a:t>
            </a:r>
            <a:r>
              <a:rPr lang="en-US" sz="2000" b="1" dirty="0" smtClean="0"/>
              <a:t> run are being discussed. A decision is expected next week.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the week</a:t>
            </a:r>
          </a:p>
        </p:txBody>
      </p: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04/23/2013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CB5F0B09-DBD0-4730-8D2D-8885B4B409AC}" type="slidenum">
              <a:rPr lang="en-US" sz="1400" smtClean="0">
                <a:latin typeface="Times New Roman" pitchFamily="18" charset="0"/>
              </a:rPr>
              <a:pPr eaLnBrk="1" hangingPunct="1"/>
              <a:t>4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4400" y="5791200"/>
            <a:ext cx="7620000" cy="338554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lang="en-US" sz="1600" b="1" i="1" dirty="0" smtClean="0">
                <a:solidFill>
                  <a:srgbClr val="FF0000"/>
                </a:solidFill>
              </a:rPr>
              <a:t>*</a:t>
            </a:r>
            <a:r>
              <a:rPr lang="en-US" sz="1600" b="1" i="1" dirty="0" smtClean="0"/>
              <a:t> 8-hour stores, Beam development between stores</a:t>
            </a:r>
            <a:endParaRPr lang="en-US" sz="1600" b="1" i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41286736"/>
              </p:ext>
            </p:extLst>
          </p:nvPr>
        </p:nvGraphicFramePr>
        <p:xfrm>
          <a:off x="381000" y="1371600"/>
          <a:ext cx="8534399" cy="4090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31768"/>
                <a:gridCol w="1055802"/>
                <a:gridCol w="1319752"/>
                <a:gridCol w="1407736"/>
                <a:gridCol w="3519341"/>
              </a:tblGrid>
              <a:tr h="54003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22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b="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="0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23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24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00:00 - 08:00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08:00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APEX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632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Thursday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25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Machine development studies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 hours)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Friday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26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/>
                        <a:t>00:00 - 24:00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Run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Saturday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27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Sunday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28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Monday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29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April</a:t>
                      </a:r>
                      <a:r>
                        <a:rPr lang="en-US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30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00:00 - 24:00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816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</a:rPr>
                        <a:t>Wednesday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  <a:r>
                        <a:rPr lang="en-US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 1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00:00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</a:t>
                      </a: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06:00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08:00</a:t>
                      </a: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</a:rPr>
                        <a:t> - 24</a:t>
                      </a:r>
                      <a:r>
                        <a:rPr lang="en-US" sz="1400" b="1" dirty="0" smtClean="0">
                          <a:solidFill>
                            <a:srgbClr val="002060"/>
                          </a:solidFill>
                          <a:effectLst/>
                        </a:rPr>
                        <a:t>:00</a:t>
                      </a:r>
                    </a:p>
                  </a:txBody>
                  <a:tcPr marL="68580" marR="68580" marT="0" marB="0" anchor="ctr" anchorCtr="1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Run</a:t>
                      </a:r>
                      <a:r>
                        <a:rPr lang="en-US" sz="14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Physics</a:t>
                      </a:r>
                      <a:r>
                        <a:rPr lang="en-US" sz="1400" b="0" dirty="0" smtClean="0">
                          <a:solidFill>
                            <a:srgbClr val="FF0000"/>
                          </a:solidFill>
                          <a:effectLst/>
                        </a:rPr>
                        <a:t>*</a:t>
                      </a:r>
                      <a:endParaRPr lang="en-US" sz="140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Maintenance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Machine and system reports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3" action="ppaction://hlinkpres?slideindex=1&amp;slidetitle="/>
              </a:rPr>
              <a:t>RHIC	 pp Run13</a:t>
            </a:r>
            <a:r>
              <a:rPr lang="en-US" sz="2000" dirty="0" smtClean="0"/>
              <a:t>		Vahid Ranjbar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6"/>
                </a:solidFill>
                <a:hlinkClick r:id="rId4" action="ppaction://hlinkpres?slideindex=1&amp;slidetitle="/>
              </a:rPr>
              <a:t>STAR</a:t>
            </a:r>
            <a:r>
              <a:rPr lang="en-US" sz="2000" dirty="0" smtClean="0">
                <a:solidFill>
                  <a:schemeClr val="accent6"/>
                </a:solidFill>
              </a:rPr>
              <a:t>	</a:t>
            </a:r>
            <a:r>
              <a:rPr lang="en-US" sz="2000" dirty="0" smtClean="0"/>
              <a:t>			Salvatore Fazio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5" action="ppaction://hlinkpres?slideindex=1&amp;slidetitle="/>
              </a:rPr>
              <a:t>PHENIX</a:t>
            </a:r>
            <a:r>
              <a:rPr lang="en-US" sz="2000" dirty="0" smtClean="0"/>
              <a:t>			Hubert van </a:t>
            </a:r>
            <a:r>
              <a:rPr lang="en-US" sz="2000" dirty="0" smtClean="0"/>
              <a:t>Hecke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</a:rPr>
              <a:t>BLIP</a:t>
            </a:r>
            <a:r>
              <a:rPr lang="en-US" sz="2000" dirty="0" smtClean="0"/>
              <a:t>				Leonard Mausner</a:t>
            </a:r>
            <a:endParaRPr lang="en-US" sz="2000" dirty="0" smtClean="0"/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6" action="ppaction://hlinkpres?slideindex=1&amp;slidetitle="/>
              </a:rPr>
              <a:t>AGS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	Haixin Huang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7" action="ppaction://hlinkpres?slideindex=1&amp;slidetitle="/>
              </a:rPr>
              <a:t>APEX	</a:t>
            </a:r>
            <a:r>
              <a:rPr lang="en-US" sz="2000" dirty="0" smtClean="0"/>
              <a:t>			Mei Bai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8" action="ppaction://hlinkpres?slideindex=1&amp;slidetitle="/>
              </a:rPr>
              <a:t>Operations</a:t>
            </a:r>
            <a:r>
              <a:rPr lang="en-US" sz="2000" dirty="0" smtClean="0">
                <a:solidFill>
                  <a:schemeClr val="accent2"/>
                </a:solidFill>
              </a:rPr>
              <a:t>	</a:t>
            </a:r>
            <a:r>
              <a:rPr lang="en-US" sz="2000" dirty="0" smtClean="0"/>
              <a:t>		Peter Ingrassia</a:t>
            </a:r>
          </a:p>
          <a:p>
            <a:pPr eaLnBrk="1" hangingPunct="1">
              <a:defRPr/>
            </a:pPr>
            <a:r>
              <a:rPr lang="en-US" sz="2000" dirty="0" smtClean="0">
                <a:solidFill>
                  <a:schemeClr val="accent2"/>
                </a:solidFill>
                <a:hlinkClick r:id="rId9" action="ppaction://hlinkpres?slideindex=1&amp;slidetitle="/>
              </a:rPr>
              <a:t>RCF</a:t>
            </a:r>
            <a:r>
              <a:rPr lang="en-US" sz="2000" dirty="0" smtClean="0"/>
              <a:t>				Michaels Ernst</a:t>
            </a:r>
          </a:p>
          <a:p>
            <a:pPr eaLnBrk="1" hangingPunct="1">
              <a:defRPr/>
            </a:pPr>
            <a:endParaRPr lang="en-US" sz="2000" dirty="0"/>
          </a:p>
          <a:p>
            <a:pPr marL="0" indent="0" eaLnBrk="1" hangingPunct="1">
              <a:buFontTx/>
              <a:buNone/>
              <a:defRPr/>
            </a:pPr>
            <a:r>
              <a:rPr lang="en-US" sz="2000" dirty="0" smtClean="0"/>
              <a:t>					</a:t>
            </a:r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Tx/>
              <a:buNone/>
              <a:defRPr/>
            </a:pPr>
            <a:r>
              <a:rPr lang="en-US" sz="2000" dirty="0" smtClean="0"/>
              <a:t>		</a:t>
            </a:r>
          </a:p>
          <a:p>
            <a:pPr eaLnBrk="1" hangingPunct="1">
              <a:buFontTx/>
              <a:buNone/>
              <a:defRPr/>
            </a:pPr>
            <a:endParaRPr lang="en-US" sz="2000" dirty="0" smtClean="0"/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04/23/2013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D46061C-2EF0-44C3-8B79-F9DD163FF3CD}" type="slidenum">
              <a:rPr lang="en-US" sz="1400" smtClean="0">
                <a:latin typeface="Times New Roman" pitchFamily="18" charset="0"/>
              </a:rPr>
              <a:pPr eaLnBrk="1" hangingPunct="1"/>
              <a:t>5</a:t>
            </a:fld>
            <a:endParaRPr lang="en-US" sz="1400" smtClean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04/23/2013</a:t>
            </a:r>
            <a:endParaRPr lang="en-US" sz="1400">
              <a:latin typeface="Times New Roman" pitchFamily="18" charset="0"/>
            </a:endParaRP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1400" smtClean="0">
                <a:latin typeface="Times New Roman" pitchFamily="18" charset="0"/>
              </a:rPr>
              <a:t>Time Meeting, Run 13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7D84752-C05E-4C34-9FD6-1003B12F0FCD}" type="slidenum">
              <a:rPr lang="en-US" sz="1400" smtClean="0">
                <a:latin typeface="Times New Roman" pitchFamily="18" charset="0"/>
              </a:rPr>
              <a:pPr eaLnBrk="1" hangingPunct="1"/>
              <a:t>6</a:t>
            </a:fld>
            <a:endParaRPr lang="en-US" sz="1400" smtClean="0">
              <a:latin typeface="Times New Roman" pitchFamily="18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Time Meeting</a:t>
            </a: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4724400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en-US" dirty="0" smtClean="0">
                <a:solidFill>
                  <a:srgbClr val="000066"/>
                </a:solidFill>
              </a:rPr>
              <a:t>Next Time Meeting: </a:t>
            </a:r>
            <a:r>
              <a:rPr lang="en-US" dirty="0" smtClean="0">
                <a:solidFill>
                  <a:srgbClr val="FF0000"/>
                </a:solidFill>
              </a:rPr>
              <a:t>Tuesday, April 30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dirty="0">
                <a:solidFill>
                  <a:srgbClr val="FF0000"/>
                </a:solidFill>
              </a:rPr>
              <a:t>	</a:t>
            </a:r>
            <a:r>
              <a:rPr lang="en-US" dirty="0" smtClean="0">
                <a:solidFill>
                  <a:srgbClr val="FF0000"/>
                </a:solidFill>
              </a:rPr>
              <a:t>			    1:30PM, Snyder</a:t>
            </a:r>
          </a:p>
          <a:p>
            <a:pPr eaLnBrk="1" hangingPunct="1">
              <a:buFontTx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                </a:t>
            </a:r>
            <a:endParaRPr lang="en-US" dirty="0" smtClean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A50021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4616</TotalTime>
  <Words>250</Words>
  <Application>Microsoft Office PowerPoint</Application>
  <PresentationFormat>On-screen Show (4:3)</PresentationFormat>
  <Paragraphs>121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Time Meeting April 23, 2013</vt:lpstr>
      <vt:lpstr>Safety and training</vt:lpstr>
      <vt:lpstr>Schedule</vt:lpstr>
      <vt:lpstr>Schedule for the week</vt:lpstr>
      <vt:lpstr>Machine and system reports</vt:lpstr>
      <vt:lpstr>Next Time Meeting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Poblaguev, Andrei</dc:creator>
  <cp:lastModifiedBy>AutoBVT</cp:lastModifiedBy>
  <cp:revision>520</cp:revision>
  <cp:lastPrinted>2013-02-04T22:02:37Z</cp:lastPrinted>
  <dcterms:created xsi:type="dcterms:W3CDTF">1601-01-01T00:00:00Z</dcterms:created>
  <dcterms:modified xsi:type="dcterms:W3CDTF">2013-04-23T21:24:37Z</dcterms:modified>
</cp:coreProperties>
</file>