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5" r:id="rId3"/>
    <p:sldId id="296" r:id="rId4"/>
    <p:sldId id="298" r:id="rId5"/>
    <p:sldId id="29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BB7C-CA26-8C49-B8C4-E2CA63FC94B5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A07-FD88-7946-A7B9-FE24CD0951F7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89D6C-C562-E244-819A-562FC01D68A3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3437-B128-F449-89C5-7FB62E18F4E4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A58D-401D-A54D-851B-61C36FB647E8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BEE1-F613-3B46-9144-FD5E7EABC0A6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451E-ADA4-5E47-8FEB-1659BEE3E734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06D7-DF9B-D148-AE13-665AFE54E893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78D02-0807-D441-AEBA-B2AEA5B00EDB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E84C-A022-B64D-943F-1D2B8C69062F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7B67-BD41-A746-9A71-B4CC74F09BAF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38C24-EC7C-EB4E-A818-DC0AE253B11B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Time - 23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efficiencies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pic>
        <p:nvPicPr>
          <p:cNvPr id="7" name="Picture 6" descr="eff_23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29" y="893380"/>
            <a:ext cx="8393571" cy="5569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Luminosity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pic>
        <p:nvPicPr>
          <p:cNvPr id="7" name="Picture 6" descr="lumi_23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29" y="1143000"/>
            <a:ext cx="7528571" cy="44999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5241" y="4274207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8483" y="5987018"/>
            <a:ext cx="458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Projection: take the slope from the last ~5 days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FOM, with projections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pic>
        <p:nvPicPr>
          <p:cNvPr id="7" name="Content Placeholder 6" descr="fomyears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5844" r="-15844"/>
          <a:stretch>
            <a:fillRect/>
          </a:stretch>
        </p:blipFill>
        <p:spPr>
          <a:xfrm>
            <a:off x="-280276" y="1194618"/>
            <a:ext cx="9424276" cy="51829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64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Highlight new system: FVTX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- 23 April 2013</a:t>
            </a:r>
            <a:endParaRPr lang="en-US"/>
          </a:p>
        </p:txBody>
      </p:sp>
      <p:pic>
        <p:nvPicPr>
          <p:cNvPr id="5" name="Picture 4" descr="Phenix_run13_mutr)fvt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825" y="1180640"/>
            <a:ext cx="4679855" cy="2875016"/>
          </a:xfrm>
          <a:prstGeom prst="rect">
            <a:avLst/>
          </a:prstGeom>
        </p:spPr>
      </p:pic>
      <p:pic>
        <p:nvPicPr>
          <p:cNvPr id="7" name="Picture 6" descr="Psi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902" y="4055657"/>
            <a:ext cx="3887796" cy="24167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1028588"/>
            <a:ext cx="31214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FVTX: Forward Silicon Vertex Detector</a:t>
            </a:r>
          </a:p>
          <a:p>
            <a:r>
              <a:rPr lang="en-US" dirty="0" smtClean="0"/>
              <a:t>High-resolution tracking near the event vertex</a:t>
            </a:r>
            <a:endParaRPr lang="en-US" dirty="0"/>
          </a:p>
        </p:txBody>
      </p:sp>
      <p:pic>
        <p:nvPicPr>
          <p:cNvPr id="9" name="Picture 8" descr="IMG_0050_smal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343" y="2361281"/>
            <a:ext cx="1972001" cy="27805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62431" y="843922"/>
            <a:ext cx="101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Psi-&gt;</a:t>
            </a:r>
            <a:r>
              <a:rPr lang="en-US" dirty="0" err="1" smtClean="0">
                <a:latin typeface="Symbol"/>
              </a:rPr>
              <a:t>m</a:t>
            </a:r>
            <a:r>
              <a:rPr lang="en-US" baseline="30000" dirty="0" err="1" smtClean="0"/>
              <a:t>+</a:t>
            </a:r>
            <a:r>
              <a:rPr lang="en-US" dirty="0" err="1" smtClean="0">
                <a:latin typeface="Symbol"/>
              </a:rPr>
              <a:t>m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1" y="5527544"/>
            <a:ext cx="3121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the </a:t>
            </a:r>
            <a:r>
              <a:rPr lang="en-US" dirty="0" err="1" smtClean="0"/>
              <a:t>FVTX+Muon</a:t>
            </a:r>
            <a:r>
              <a:rPr lang="en-US" dirty="0" smtClean="0"/>
              <a:t> Tracker, we can now resolve </a:t>
            </a:r>
            <a:r>
              <a:rPr lang="en-US" dirty="0" smtClean="0">
                <a:latin typeface="Symbol"/>
              </a:rPr>
              <a:t>Y</a:t>
            </a:r>
            <a:r>
              <a:rPr lang="en-US" dirty="0" smtClean="0"/>
              <a:t> and </a:t>
            </a:r>
            <a:r>
              <a:rPr lang="en-US" dirty="0" smtClean="0">
                <a:latin typeface="Symbol"/>
              </a:rPr>
              <a:t>Y’</a:t>
            </a:r>
            <a:endParaRPr lang="en-US" dirty="0">
              <a:latin typeface="Symbo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4344" y="3293241"/>
            <a:ext cx="977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FVTX half-disk (1 of 16)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108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PHENIX Run-13 status</vt:lpstr>
      <vt:lpstr>Phenix efficiencies</vt:lpstr>
      <vt:lpstr>Luminosity to date</vt:lpstr>
      <vt:lpstr>FOM, with projections</vt:lpstr>
      <vt:lpstr>Highlight new system: FVTX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64</cp:revision>
  <dcterms:created xsi:type="dcterms:W3CDTF">2013-04-23T15:31:30Z</dcterms:created>
  <dcterms:modified xsi:type="dcterms:W3CDTF">2013-04-23T15:43:00Z</dcterms:modified>
</cp:coreProperties>
</file>