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16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EC326-A02D-2640-A73F-2BC1E62D85FA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BA7198-9E22-9E45-991A-28B9723010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813624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1D4390-7530-7B41-A5E2-15D00146336E}" type="datetimeFigureOut">
              <a:rPr lang="en-US" smtClean="0"/>
              <a:pPr/>
              <a:t>4/23/13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D3B491-90CC-9B4C-AE5C-139C64E87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595407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473B7-6D95-6149-BA6B-E0830D682973}" type="datetime1">
              <a:rPr lang="en-US" smtClean="0"/>
              <a:pPr/>
              <a:t>4/23/13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74D2-738A-7240-89C2-0FA1A00BC8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20253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3A76A-B11A-834B-89EF-13D64CBDFD81}" type="datetime1">
              <a:rPr lang="en-US" smtClean="0"/>
              <a:pPr/>
              <a:t>4/23/13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74D2-738A-7240-89C2-0FA1A00BC8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94428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8B65-27F5-7E4D-AD28-6294F14CB28E}" type="datetime1">
              <a:rPr lang="en-US" smtClean="0"/>
              <a:pPr/>
              <a:t>4/23/13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74D2-738A-7240-89C2-0FA1A00BC8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28315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C5B2-8969-F04D-A3C1-FCC7260BA9C8}" type="datetime1">
              <a:rPr lang="en-US" smtClean="0"/>
              <a:pPr/>
              <a:t>4/23/13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74D2-738A-7240-89C2-0FA1A00BC8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81062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4BDA-3E47-A148-9A8B-CBFED9ACEC1B}" type="datetime1">
              <a:rPr lang="en-US" smtClean="0"/>
              <a:pPr/>
              <a:t>4/23/13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74D2-738A-7240-89C2-0FA1A00BC8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6311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616C-0245-A049-ABCC-75A32B8F632B}" type="datetime1">
              <a:rPr lang="en-US" smtClean="0"/>
              <a:pPr/>
              <a:t>4/23/13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74D2-738A-7240-89C2-0FA1A00BC8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4231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DD069-9778-0F42-B33F-2A5198F2521F}" type="datetime1">
              <a:rPr lang="en-US" smtClean="0"/>
              <a:pPr/>
              <a:t>4/23/13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74D2-738A-7240-89C2-0FA1A00BC8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30891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FA76F-A2C1-324F-9750-2BFBCD6164B0}" type="datetime1">
              <a:rPr lang="en-US" smtClean="0"/>
              <a:pPr/>
              <a:t>4/23/13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74D2-738A-7240-89C2-0FA1A00BC8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661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9A841-CFFD-7544-8300-0CDF3AA2B025}" type="datetime1">
              <a:rPr lang="en-US" smtClean="0"/>
              <a:pPr/>
              <a:t>4/23/13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74D2-738A-7240-89C2-0FA1A00BC8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81503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7661E-4CCA-1045-90B0-095F42D9650C}" type="datetime1">
              <a:rPr lang="en-US" smtClean="0"/>
              <a:pPr/>
              <a:t>4/23/13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74D2-738A-7240-89C2-0FA1A00BC8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44591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667BC-3EA0-094E-8002-29EBF290B44F}" type="datetime1">
              <a:rPr lang="en-US" smtClean="0"/>
              <a:pPr/>
              <a:t>4/23/13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74D2-738A-7240-89C2-0FA1A00BC8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32285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D93DF-AF99-E24B-864A-33AEB3C46FE4}" type="datetime1">
              <a:rPr lang="en-US" smtClean="0"/>
              <a:pPr/>
              <a:t>4/23/13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A74D2-738A-7240-89C2-0FA1A00BC8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6478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STAR Status Report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Salvatore Fazio</a:t>
            </a:r>
          </a:p>
          <a:p>
            <a:r>
              <a:rPr lang="en-US" dirty="0" smtClean="0"/>
              <a:t>BNL</a:t>
            </a:r>
          </a:p>
          <a:p>
            <a:r>
              <a:rPr lang="en-US" dirty="0" smtClean="0"/>
              <a:t>Time meeting –</a:t>
            </a:r>
            <a:r>
              <a:rPr lang="en-US" dirty="0" smtClean="0"/>
              <a:t> </a:t>
            </a:r>
            <a:r>
              <a:rPr lang="en-US" dirty="0" smtClean="0"/>
              <a:t>23</a:t>
            </a:r>
            <a:r>
              <a:rPr lang="en-US" dirty="0" smtClean="0"/>
              <a:t> </a:t>
            </a:r>
            <a:r>
              <a:rPr lang="en-US" dirty="0" smtClean="0"/>
              <a:t>April 2013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4341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521"/>
            <a:ext cx="8229600" cy="1143000"/>
          </a:xfrm>
        </p:spPr>
        <p:txBody>
          <a:bodyPr/>
          <a:lstStyle/>
          <a:p>
            <a:r>
              <a:rPr lang="en-US" dirty="0" smtClean="0"/>
              <a:t>Efficiency of sampling luminosity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635" y="1017137"/>
            <a:ext cx="7802924" cy="4876827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74D2-738A-7240-89C2-0FA1A00BC8D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32218" y="5928763"/>
            <a:ext cx="69142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STAR has been running smoothly the past two weeks</a:t>
            </a:r>
            <a:endParaRPr lang="en-US" sz="2400" b="1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2628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072" y="576876"/>
            <a:ext cx="4629356" cy="2970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3529" y="565225"/>
            <a:ext cx="4629356" cy="297028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0606" y="3523495"/>
            <a:ext cx="3660545" cy="23486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75888" y="3524336"/>
            <a:ext cx="3660254" cy="2348486"/>
          </a:xfrm>
          <a:prstGeom prst="rect">
            <a:avLst/>
          </a:prstGeom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74D2-738A-7240-89C2-0FA1A00BC8D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314577"/>
            <a:ext cx="8229600" cy="977900"/>
          </a:xfrm>
        </p:spPr>
        <p:txBody>
          <a:bodyPr/>
          <a:lstStyle/>
          <a:p>
            <a:r>
              <a:rPr lang="en-US" dirty="0" smtClean="0"/>
              <a:t>Luminosity tracker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64624" y="5755454"/>
            <a:ext cx="88484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Great improvement</a:t>
            </a:r>
            <a:r>
              <a:rPr lang="en-US" sz="2400" b="1" dirty="0" smtClean="0">
                <a:solidFill>
                  <a:srgbClr val="FF0000"/>
                </a:solidFill>
              </a:rPr>
              <a:t> of the figure of merit since weekend! </a:t>
            </a:r>
          </a:p>
          <a:p>
            <a:pPr algn="ctr"/>
            <a:r>
              <a:rPr lang="en-US" sz="2400" b="1" dirty="0" smtClean="0">
                <a:solidFill>
                  <a:srgbClr val="0000FF"/>
                </a:solidFill>
              </a:rPr>
              <a:t>Projected end of the </a:t>
            </a:r>
            <a:r>
              <a:rPr lang="en-US" sz="2400" b="1" dirty="0" err="1" smtClean="0">
                <a:solidFill>
                  <a:srgbClr val="0000FF"/>
                </a:solidFill>
              </a:rPr>
              <a:t>p-p</a:t>
            </a:r>
            <a:r>
              <a:rPr lang="en-US" sz="2400" b="1" dirty="0" smtClean="0">
                <a:solidFill>
                  <a:srgbClr val="0000FF"/>
                </a:solidFill>
              </a:rPr>
              <a:t> run now changed to </a:t>
            </a:r>
            <a:r>
              <a:rPr lang="en-US" sz="2400" b="1" dirty="0" smtClean="0">
                <a:solidFill>
                  <a:srgbClr val="FF0000"/>
                </a:solidFill>
              </a:rPr>
              <a:t>May 27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th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</a:rPr>
              <a:t>from June 6</a:t>
            </a:r>
            <a:r>
              <a:rPr lang="en-US" sz="2400" b="1" baseline="30000" dirty="0" smtClean="0">
                <a:solidFill>
                  <a:srgbClr val="0000FF"/>
                </a:solidFill>
              </a:rPr>
              <a:t>th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06952" y="954256"/>
            <a:ext cx="257354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Red line  </a:t>
            </a:r>
            <a:r>
              <a:rPr lang="en-US" sz="1600" b="1" dirty="0" smtClean="0"/>
              <a:t>-&gt; 2013 goal</a:t>
            </a:r>
          </a:p>
          <a:p>
            <a:r>
              <a:rPr lang="en-US" sz="1600" b="1" dirty="0" smtClean="0">
                <a:solidFill>
                  <a:srgbClr val="0000FF"/>
                </a:solidFill>
              </a:rPr>
              <a:t>Blue line </a:t>
            </a:r>
            <a:r>
              <a:rPr lang="en-US" sz="1600" b="1" dirty="0" smtClean="0"/>
              <a:t>-&gt; latest projection</a:t>
            </a:r>
            <a:endParaRPr lang="en-US" sz="1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106952" y="2027253"/>
            <a:ext cx="9702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W - A</a:t>
            </a:r>
            <a:r>
              <a:rPr lang="en-US" sz="2400" b="1" baseline="-25000" dirty="0" smtClean="0"/>
              <a:t>L</a:t>
            </a:r>
            <a:endParaRPr lang="en-US" sz="2400" b="1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5541394" y="2027253"/>
            <a:ext cx="11464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Jet - A</a:t>
            </a:r>
            <a:r>
              <a:rPr lang="en-US" sz="2400" b="1" baseline="-25000" dirty="0" smtClean="0"/>
              <a:t>LL</a:t>
            </a:r>
            <a:endParaRPr lang="en-US" sz="2400" b="1" baseline="-25000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1794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2008</TotalTime>
  <Words>73</Words>
  <Application>Microsoft Macintosh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STAR Status Report</vt:lpstr>
      <vt:lpstr>Efficiency of sampling luminosity</vt:lpstr>
      <vt:lpstr>Luminosity tracker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 Status Report for Run 13</dc:title>
  <dc:creator>Pibero Djawotho</dc:creator>
  <cp:lastModifiedBy>Salvatore Fazio</cp:lastModifiedBy>
  <cp:revision>90</cp:revision>
  <dcterms:created xsi:type="dcterms:W3CDTF">2013-04-23T14:41:58Z</dcterms:created>
  <dcterms:modified xsi:type="dcterms:W3CDTF">2013-04-23T16:31:06Z</dcterms:modified>
</cp:coreProperties>
</file>