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21" r:id="rId1"/>
  </p:sldMasterIdLst>
  <p:notesMasterIdLst>
    <p:notesMasterId r:id="rId4"/>
  </p:notesMasterIdLst>
  <p:handoutMasterIdLst>
    <p:handoutMasterId r:id="rId5"/>
  </p:handoutMasterIdLst>
  <p:sldIdLst>
    <p:sldId id="257" r:id="rId2"/>
    <p:sldId id="259" r:id="rId3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FF"/>
    <a:srgbClr val="006699"/>
    <a:srgbClr val="008080"/>
    <a:srgbClr val="00CDFF"/>
    <a:srgbClr val="0085FF"/>
    <a:srgbClr val="0066CC"/>
    <a:srgbClr val="66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21" autoAdjust="0"/>
    <p:restoredTop sz="94660" autoAdjust="0"/>
  </p:normalViewPr>
  <p:slideViewPr>
    <p:cSldViewPr>
      <p:cViewPr varScale="1">
        <p:scale>
          <a:sx n="66" d="100"/>
          <a:sy n="66" d="100"/>
        </p:scale>
        <p:origin x="-5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lmausner\Local%20Settings\Temporary%20Internet%20Files\Content.Outlook\YXWRDVSW\Integ%202013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en-US"/>
              <a:t>To Date Accum. uA-hrs</a:t>
            </a:r>
          </a:p>
        </c:rich>
      </c:tx>
      <c:layout>
        <c:manualLayout>
          <c:xMode val="edge"/>
          <c:yMode val="edge"/>
          <c:x val="0.36752175208868132"/>
          <c:y val="2.8248650064767782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17094037476674961"/>
          <c:y val="0.25423775570444135"/>
          <c:w val="0.66666746159030565"/>
          <c:h val="0.59510467261190014"/>
        </c:manualLayout>
      </c:layout>
      <c:lineChart>
        <c:grouping val="standard"/>
        <c:ser>
          <c:idx val="2"/>
          <c:order val="0"/>
          <c:tx>
            <c:strRef>
              <c:f>'Chart FY05-FY12'!$H$4</c:f>
              <c:strCache>
                <c:ptCount val="1"/>
                <c:pt idx="0">
                  <c:v>FY2009</c:v>
                </c:pt>
              </c:strCache>
            </c:strRef>
          </c:tx>
          <c:spPr>
            <a:ln w="12700">
              <a:solidFill>
                <a:srgbClr val="000080"/>
              </a:solidFill>
              <a:prstDash val="solid"/>
            </a:ln>
          </c:spPr>
          <c:marker>
            <c:symbol val="diamond"/>
            <c:size val="2"/>
            <c:spPr>
              <a:solidFill>
                <a:srgbClr val="000080"/>
              </a:solidFill>
              <a:ln>
                <a:solidFill>
                  <a:srgbClr val="000080"/>
                </a:solidFill>
                <a:prstDash val="solid"/>
              </a:ln>
            </c:spPr>
          </c:marker>
          <c:val>
            <c:numRef>
              <c:f>'Chart FY05-FY12'!$H$5:$H$180</c:f>
              <c:numCache>
                <c:formatCode>0.00</c:formatCode>
                <c:ptCount val="176"/>
                <c:pt idx="0">
                  <c:v>365</c:v>
                </c:pt>
                <c:pt idx="1">
                  <c:v>685</c:v>
                </c:pt>
                <c:pt idx="2">
                  <c:v>1060</c:v>
                </c:pt>
                <c:pt idx="3">
                  <c:v>2360</c:v>
                </c:pt>
                <c:pt idx="4">
                  <c:v>3560</c:v>
                </c:pt>
                <c:pt idx="5">
                  <c:v>4860</c:v>
                </c:pt>
                <c:pt idx="6">
                  <c:v>6260</c:v>
                </c:pt>
                <c:pt idx="7">
                  <c:v>7820</c:v>
                </c:pt>
                <c:pt idx="8">
                  <c:v>9380</c:v>
                </c:pt>
                <c:pt idx="9">
                  <c:v>11210</c:v>
                </c:pt>
                <c:pt idx="10">
                  <c:v>12990</c:v>
                </c:pt>
                <c:pt idx="11">
                  <c:v>14430</c:v>
                </c:pt>
                <c:pt idx="12">
                  <c:v>15870</c:v>
                </c:pt>
                <c:pt idx="13">
                  <c:v>17640</c:v>
                </c:pt>
                <c:pt idx="14">
                  <c:v>19410</c:v>
                </c:pt>
                <c:pt idx="15">
                  <c:v>21040</c:v>
                </c:pt>
                <c:pt idx="16">
                  <c:v>22667</c:v>
                </c:pt>
                <c:pt idx="17">
                  <c:v>24307</c:v>
                </c:pt>
                <c:pt idx="18">
                  <c:v>25977</c:v>
                </c:pt>
                <c:pt idx="19">
                  <c:v>27617</c:v>
                </c:pt>
                <c:pt idx="20">
                  <c:v>29224</c:v>
                </c:pt>
                <c:pt idx="21">
                  <c:v>30748.048999999999</c:v>
                </c:pt>
                <c:pt idx="22">
                  <c:v>31791.652399999999</c:v>
                </c:pt>
                <c:pt idx="23">
                  <c:v>33253.2454</c:v>
                </c:pt>
                <c:pt idx="24">
                  <c:v>33957.393199999999</c:v>
                </c:pt>
                <c:pt idx="25">
                  <c:v>34701.0432</c:v>
                </c:pt>
                <c:pt idx="26">
                  <c:v>35958.932700000005</c:v>
                </c:pt>
                <c:pt idx="27">
                  <c:v>37594.261600000005</c:v>
                </c:pt>
                <c:pt idx="28">
                  <c:v>39183.073000000004</c:v>
                </c:pt>
                <c:pt idx="29">
                  <c:v>40585.261600000005</c:v>
                </c:pt>
                <c:pt idx="30">
                  <c:v>42135.261600000005</c:v>
                </c:pt>
                <c:pt idx="31">
                  <c:v>43715.261600000005</c:v>
                </c:pt>
                <c:pt idx="32">
                  <c:v>45295.261600000005</c:v>
                </c:pt>
                <c:pt idx="33">
                  <c:v>46875.261600000005</c:v>
                </c:pt>
                <c:pt idx="34">
                  <c:v>48467.551600000006</c:v>
                </c:pt>
                <c:pt idx="35">
                  <c:v>49993.631600000008</c:v>
                </c:pt>
                <c:pt idx="36">
                  <c:v>51557.574600000007</c:v>
                </c:pt>
                <c:pt idx="37">
                  <c:v>52766.689000000006</c:v>
                </c:pt>
                <c:pt idx="38">
                  <c:v>54373.189300000005</c:v>
                </c:pt>
                <c:pt idx="39">
                  <c:v>56030.189300000005</c:v>
                </c:pt>
                <c:pt idx="40">
                  <c:v>57648.189300000005</c:v>
                </c:pt>
                <c:pt idx="41">
                  <c:v>59253.189300000005</c:v>
                </c:pt>
                <c:pt idx="42">
                  <c:v>60580.795900000005</c:v>
                </c:pt>
                <c:pt idx="43">
                  <c:v>62212.595100000006</c:v>
                </c:pt>
                <c:pt idx="44">
                  <c:v>63847.368400000007</c:v>
                </c:pt>
                <c:pt idx="45">
                  <c:v>65491.765800000008</c:v>
                </c:pt>
                <c:pt idx="46">
                  <c:v>66944.100000000006</c:v>
                </c:pt>
                <c:pt idx="47">
                  <c:v>68584.835599999991</c:v>
                </c:pt>
                <c:pt idx="48">
                  <c:v>70282.046900000001</c:v>
                </c:pt>
                <c:pt idx="49">
                  <c:v>71875.175499999998</c:v>
                </c:pt>
                <c:pt idx="50">
                  <c:v>73083.040800000002</c:v>
                </c:pt>
                <c:pt idx="51">
                  <c:v>74656.082399999999</c:v>
                </c:pt>
                <c:pt idx="52">
                  <c:v>76296.016699999993</c:v>
                </c:pt>
                <c:pt idx="53">
                  <c:v>77926.365900000004</c:v>
                </c:pt>
                <c:pt idx="54">
                  <c:v>79484.8122</c:v>
                </c:pt>
                <c:pt idx="55">
                  <c:v>81136.051399999997</c:v>
                </c:pt>
                <c:pt idx="56">
                  <c:v>82791.891399999993</c:v>
                </c:pt>
                <c:pt idx="57">
                  <c:v>84378.369299999991</c:v>
                </c:pt>
                <c:pt idx="58">
                  <c:v>85798.45</c:v>
                </c:pt>
                <c:pt idx="59">
                  <c:v>87493.562099999996</c:v>
                </c:pt>
                <c:pt idx="60">
                  <c:v>89142.633199999997</c:v>
                </c:pt>
                <c:pt idx="61">
                  <c:v>90798.631899999993</c:v>
                </c:pt>
                <c:pt idx="62">
                  <c:v>92460.221600000004</c:v>
                </c:pt>
                <c:pt idx="63">
                  <c:v>94006.189299999998</c:v>
                </c:pt>
                <c:pt idx="64">
                  <c:v>95270.524000000005</c:v>
                </c:pt>
                <c:pt idx="65">
                  <c:v>96906.189299999998</c:v>
                </c:pt>
                <c:pt idx="66">
                  <c:v>98512.189299999998</c:v>
                </c:pt>
                <c:pt idx="67">
                  <c:v>99966.189299999998</c:v>
                </c:pt>
                <c:pt idx="68">
                  <c:v>101664.1893</c:v>
                </c:pt>
                <c:pt idx="69">
                  <c:v>103268.6703</c:v>
                </c:pt>
                <c:pt idx="70">
                  <c:v>104934.4063</c:v>
                </c:pt>
                <c:pt idx="71">
                  <c:v>106568.1893</c:v>
                </c:pt>
                <c:pt idx="72">
                  <c:v>108253.7743</c:v>
                </c:pt>
                <c:pt idx="73">
                  <c:v>109913.3523</c:v>
                </c:pt>
                <c:pt idx="74">
                  <c:v>111622.8033</c:v>
                </c:pt>
                <c:pt idx="75">
                  <c:v>113310.73329999999</c:v>
                </c:pt>
                <c:pt idx="76">
                  <c:v>114997.1893</c:v>
                </c:pt>
                <c:pt idx="77">
                  <c:v>116701.60829999999</c:v>
                </c:pt>
                <c:pt idx="78">
                  <c:v>118142.8553</c:v>
                </c:pt>
                <c:pt idx="79">
                  <c:v>119822.0233</c:v>
                </c:pt>
                <c:pt idx="80">
                  <c:v>121486.0233</c:v>
                </c:pt>
                <c:pt idx="81">
                  <c:v>123159.0233</c:v>
                </c:pt>
                <c:pt idx="82">
                  <c:v>124825.0233</c:v>
                </c:pt>
                <c:pt idx="83">
                  <c:v>126537.3383</c:v>
                </c:pt>
                <c:pt idx="84">
                  <c:v>128234.3443</c:v>
                </c:pt>
                <c:pt idx="85">
                  <c:v>129951.5613</c:v>
                </c:pt>
                <c:pt idx="86">
                  <c:v>131644.75329999998</c:v>
                </c:pt>
                <c:pt idx="87">
                  <c:v>133330.00329999998</c:v>
                </c:pt>
                <c:pt idx="88">
                  <c:v>135045.07268773671</c:v>
                </c:pt>
                <c:pt idx="89">
                  <c:v>136646.99513669917</c:v>
                </c:pt>
                <c:pt idx="90">
                  <c:v>138361.99513669917</c:v>
                </c:pt>
                <c:pt idx="91">
                  <c:v>140073.10313669915</c:v>
                </c:pt>
                <c:pt idx="92">
                  <c:v>141436.28913669917</c:v>
                </c:pt>
                <c:pt idx="93">
                  <c:v>143159.69313669915</c:v>
                </c:pt>
                <c:pt idx="94">
                  <c:v>144881.69313669915</c:v>
                </c:pt>
                <c:pt idx="95">
                  <c:v>146585.69313669915</c:v>
                </c:pt>
                <c:pt idx="96">
                  <c:v>148295.69313669915</c:v>
                </c:pt>
                <c:pt idx="97">
                  <c:v>150007.69313669915</c:v>
                </c:pt>
                <c:pt idx="98">
                  <c:v>151571.69313669915</c:v>
                </c:pt>
                <c:pt idx="99">
                  <c:v>153315.69313669915</c:v>
                </c:pt>
                <c:pt idx="100">
                  <c:v>155082.69313669915</c:v>
                </c:pt>
                <c:pt idx="101">
                  <c:v>156827.04713669914</c:v>
                </c:pt>
                <c:pt idx="102">
                  <c:v>158535.38013669915</c:v>
                </c:pt>
                <c:pt idx="103">
                  <c:v>160208.08613669916</c:v>
                </c:pt>
                <c:pt idx="104">
                  <c:v>161868.94113669914</c:v>
                </c:pt>
                <c:pt idx="105">
                  <c:v>163656.56113669914</c:v>
                </c:pt>
                <c:pt idx="106">
                  <c:v>165243.70813669916</c:v>
                </c:pt>
                <c:pt idx="107">
                  <c:v>166994.70813669916</c:v>
                </c:pt>
                <c:pt idx="108">
                  <c:v>168775.89413669915</c:v>
                </c:pt>
                <c:pt idx="109">
                  <c:v>170624.29013669916</c:v>
                </c:pt>
                <c:pt idx="110">
                  <c:v>172403.61813669917</c:v>
                </c:pt>
                <c:pt idx="111">
                  <c:v>174041.17513669917</c:v>
                </c:pt>
                <c:pt idx="112">
                  <c:v>175757.71513669917</c:v>
                </c:pt>
                <c:pt idx="113">
                  <c:v>177417.97813669901</c:v>
                </c:pt>
                <c:pt idx="114">
                  <c:v>179224.68713669915</c:v>
                </c:pt>
                <c:pt idx="115">
                  <c:v>181057.84413669916</c:v>
                </c:pt>
                <c:pt idx="116">
                  <c:v>182432.21413669916</c:v>
                </c:pt>
                <c:pt idx="117">
                  <c:v>184231.70213669917</c:v>
                </c:pt>
                <c:pt idx="118">
                  <c:v>185628.92913669915</c:v>
                </c:pt>
                <c:pt idx="119">
                  <c:v>187187.44013669915</c:v>
                </c:pt>
                <c:pt idx="120">
                  <c:v>188982.82513669916</c:v>
                </c:pt>
                <c:pt idx="121">
                  <c:v>190778.42913669915</c:v>
                </c:pt>
                <c:pt idx="122">
                  <c:v>192604.96913669916</c:v>
                </c:pt>
                <c:pt idx="123">
                  <c:v>193920.50813669915</c:v>
                </c:pt>
                <c:pt idx="124">
                  <c:v>195707.89913669915</c:v>
                </c:pt>
                <c:pt idx="125">
                  <c:v>197532.68713669915</c:v>
                </c:pt>
                <c:pt idx="126">
                  <c:v>199374.00413669916</c:v>
                </c:pt>
                <c:pt idx="127">
                  <c:v>201111.89213669917</c:v>
                </c:pt>
                <c:pt idx="128">
                  <c:v>202912.75113669917</c:v>
                </c:pt>
                <c:pt idx="129">
                  <c:v>204778.19213669916</c:v>
                </c:pt>
                <c:pt idx="130">
                  <c:v>206606.35313669915</c:v>
                </c:pt>
                <c:pt idx="131">
                  <c:v>208424.73413669917</c:v>
                </c:pt>
                <c:pt idx="132">
                  <c:v>210255.85513669916</c:v>
                </c:pt>
                <c:pt idx="133">
                  <c:v>211661.85513669916</c:v>
                </c:pt>
                <c:pt idx="134">
                  <c:v>213527.30913669916</c:v>
                </c:pt>
                <c:pt idx="135">
                  <c:v>215316.45713669917</c:v>
                </c:pt>
                <c:pt idx="136">
                  <c:v>217110.34313669917</c:v>
                </c:pt>
                <c:pt idx="137">
                  <c:v>218858.80213669915</c:v>
                </c:pt>
                <c:pt idx="138">
                  <c:v>220616.80213669915</c:v>
                </c:pt>
                <c:pt idx="139">
                  <c:v>222090.80213669915</c:v>
                </c:pt>
                <c:pt idx="140">
                  <c:v>224069.80213669915</c:v>
                </c:pt>
                <c:pt idx="141">
                  <c:v>225896.80213669915</c:v>
                </c:pt>
                <c:pt idx="142">
                  <c:v>227679.30713669915</c:v>
                </c:pt>
                <c:pt idx="143">
                  <c:v>229476.05213669915</c:v>
                </c:pt>
                <c:pt idx="144">
                  <c:v>231312.71313669914</c:v>
                </c:pt>
                <c:pt idx="145">
                  <c:v>232907.89613669916</c:v>
                </c:pt>
                <c:pt idx="146">
                  <c:v>234749.65013669914</c:v>
                </c:pt>
                <c:pt idx="147">
                  <c:v>236628.55413669915</c:v>
                </c:pt>
                <c:pt idx="148">
                  <c:v>238383.81713669916</c:v>
                </c:pt>
                <c:pt idx="149">
                  <c:v>239958.81713669916</c:v>
                </c:pt>
                <c:pt idx="150">
                  <c:v>241847.81713669916</c:v>
                </c:pt>
                <c:pt idx="151">
                  <c:v>243736.81713669916</c:v>
                </c:pt>
                <c:pt idx="152">
                  <c:v>245544.81713669916</c:v>
                </c:pt>
                <c:pt idx="153">
                  <c:v>247411.81713669916</c:v>
                </c:pt>
                <c:pt idx="154">
                  <c:v>249206.81713669916</c:v>
                </c:pt>
                <c:pt idx="155">
                  <c:v>250946.81713669916</c:v>
                </c:pt>
                <c:pt idx="156">
                  <c:v>252717.41513669916</c:v>
                </c:pt>
                <c:pt idx="157">
                  <c:v>254577.23413669915</c:v>
                </c:pt>
                <c:pt idx="158">
                  <c:v>256459.70813669916</c:v>
                </c:pt>
                <c:pt idx="159">
                  <c:v>258329.70813669916</c:v>
                </c:pt>
                <c:pt idx="160">
                  <c:v>260142.50813669915</c:v>
                </c:pt>
                <c:pt idx="161">
                  <c:v>262043.15113669916</c:v>
                </c:pt>
                <c:pt idx="162">
                  <c:v>263927.39813669916</c:v>
                </c:pt>
                <c:pt idx="163">
                  <c:v>265683.39813669916</c:v>
                </c:pt>
                <c:pt idx="164">
                  <c:v>267308.39813669916</c:v>
                </c:pt>
                <c:pt idx="165">
                  <c:v>268484.39813669916</c:v>
                </c:pt>
                <c:pt idx="166">
                  <c:v>269482.46513669915</c:v>
                </c:pt>
                <c:pt idx="167">
                  <c:v>270761.46513669915</c:v>
                </c:pt>
                <c:pt idx="168">
                  <c:v>271529.50213669916</c:v>
                </c:pt>
                <c:pt idx="169">
                  <c:v>271529.79213669914</c:v>
                </c:pt>
                <c:pt idx="170">
                  <c:v>271530.07513669913</c:v>
                </c:pt>
                <c:pt idx="171">
                  <c:v>272693.10113669914</c:v>
                </c:pt>
                <c:pt idx="172">
                  <c:v>274429.72313669912</c:v>
                </c:pt>
                <c:pt idx="173">
                  <c:v>276306.72313669912</c:v>
                </c:pt>
                <c:pt idx="174">
                  <c:v>277458.57513669913</c:v>
                </c:pt>
                <c:pt idx="175">
                  <c:v>278188.20113669912</c:v>
                </c:pt>
              </c:numCache>
            </c:numRef>
          </c:val>
        </c:ser>
        <c:ser>
          <c:idx val="3"/>
          <c:order val="1"/>
          <c:tx>
            <c:strRef>
              <c:f>'Chart FY05-FY12'!$J$4</c:f>
              <c:strCache>
                <c:ptCount val="1"/>
                <c:pt idx="0">
                  <c:v>FY2010</c:v>
                </c:pt>
              </c:strCache>
            </c:strRef>
          </c:tx>
          <c:spPr>
            <a:ln w="12700">
              <a:solidFill>
                <a:srgbClr val="FF00FF"/>
              </a:solidFill>
              <a:prstDash val="solid"/>
            </a:ln>
          </c:spPr>
          <c:marker>
            <c:symbol val="square"/>
            <c:size val="2"/>
            <c:spPr>
              <a:solidFill>
                <a:srgbClr val="FF00FF"/>
              </a:solidFill>
              <a:ln>
                <a:solidFill>
                  <a:srgbClr val="FF00FF"/>
                </a:solidFill>
                <a:prstDash val="solid"/>
              </a:ln>
            </c:spPr>
          </c:marker>
          <c:val>
            <c:numRef>
              <c:f>'Chart FY05-FY12'!$J$5:$J$156</c:f>
              <c:numCache>
                <c:formatCode>0.00</c:formatCode>
                <c:ptCount val="152"/>
                <c:pt idx="0">
                  <c:v>234.77752899999999</c:v>
                </c:pt>
                <c:pt idx="1">
                  <c:v>1042</c:v>
                </c:pt>
                <c:pt idx="2">
                  <c:v>2220</c:v>
                </c:pt>
                <c:pt idx="3">
                  <c:v>3543.92551</c:v>
                </c:pt>
                <c:pt idx="4">
                  <c:v>5068.3370100000002</c:v>
                </c:pt>
                <c:pt idx="5">
                  <c:v>6618.1029600000002</c:v>
                </c:pt>
                <c:pt idx="6">
                  <c:v>7904</c:v>
                </c:pt>
                <c:pt idx="7">
                  <c:v>9872</c:v>
                </c:pt>
                <c:pt idx="8">
                  <c:v>11907</c:v>
                </c:pt>
                <c:pt idx="9">
                  <c:v>14104</c:v>
                </c:pt>
                <c:pt idx="10">
                  <c:v>16330</c:v>
                </c:pt>
                <c:pt idx="11">
                  <c:v>18102</c:v>
                </c:pt>
                <c:pt idx="12">
                  <c:v>19717</c:v>
                </c:pt>
                <c:pt idx="13">
                  <c:v>22012</c:v>
                </c:pt>
                <c:pt idx="14">
                  <c:v>23990</c:v>
                </c:pt>
                <c:pt idx="15">
                  <c:v>26140</c:v>
                </c:pt>
                <c:pt idx="16">
                  <c:v>28286</c:v>
                </c:pt>
                <c:pt idx="17">
                  <c:v>30379.144400000001</c:v>
                </c:pt>
                <c:pt idx="18">
                  <c:v>32496.431199999999</c:v>
                </c:pt>
                <c:pt idx="19">
                  <c:v>34616.079400000002</c:v>
                </c:pt>
                <c:pt idx="20">
                  <c:v>36630</c:v>
                </c:pt>
                <c:pt idx="21">
                  <c:v>38078</c:v>
                </c:pt>
                <c:pt idx="22">
                  <c:v>38078</c:v>
                </c:pt>
                <c:pt idx="23">
                  <c:v>39435</c:v>
                </c:pt>
                <c:pt idx="24">
                  <c:v>41608</c:v>
                </c:pt>
                <c:pt idx="25">
                  <c:v>43772</c:v>
                </c:pt>
                <c:pt idx="26">
                  <c:v>46096</c:v>
                </c:pt>
                <c:pt idx="27">
                  <c:v>48056</c:v>
                </c:pt>
                <c:pt idx="28">
                  <c:v>50140</c:v>
                </c:pt>
                <c:pt idx="29">
                  <c:v>52344</c:v>
                </c:pt>
                <c:pt idx="30">
                  <c:v>54332</c:v>
                </c:pt>
                <c:pt idx="31">
                  <c:v>56569.72</c:v>
                </c:pt>
                <c:pt idx="32">
                  <c:v>58786.41</c:v>
                </c:pt>
                <c:pt idx="33">
                  <c:v>61043.58</c:v>
                </c:pt>
                <c:pt idx="34">
                  <c:v>63183.3217</c:v>
                </c:pt>
                <c:pt idx="35">
                  <c:v>65407.891000000003</c:v>
                </c:pt>
                <c:pt idx="36">
                  <c:v>67698.177100000001</c:v>
                </c:pt>
                <c:pt idx="37">
                  <c:v>70050.009999999995</c:v>
                </c:pt>
                <c:pt idx="38">
                  <c:v>71865</c:v>
                </c:pt>
                <c:pt idx="39">
                  <c:v>74104</c:v>
                </c:pt>
                <c:pt idx="40">
                  <c:v>75920</c:v>
                </c:pt>
                <c:pt idx="41">
                  <c:v>78020</c:v>
                </c:pt>
                <c:pt idx="42">
                  <c:v>79869.982199999999</c:v>
                </c:pt>
                <c:pt idx="43">
                  <c:v>82146.042000000001</c:v>
                </c:pt>
                <c:pt idx="44">
                  <c:v>84440</c:v>
                </c:pt>
                <c:pt idx="45">
                  <c:v>86737</c:v>
                </c:pt>
                <c:pt idx="46">
                  <c:v>88894</c:v>
                </c:pt>
                <c:pt idx="47">
                  <c:v>91278</c:v>
                </c:pt>
                <c:pt idx="48">
                  <c:v>93289</c:v>
                </c:pt>
                <c:pt idx="49">
                  <c:v>95701</c:v>
                </c:pt>
                <c:pt idx="50">
                  <c:v>97572.641499999998</c:v>
                </c:pt>
                <c:pt idx="51">
                  <c:v>99869.141099999993</c:v>
                </c:pt>
                <c:pt idx="52">
                  <c:v>102322.36599999999</c:v>
                </c:pt>
                <c:pt idx="53">
                  <c:v>104776.819</c:v>
                </c:pt>
                <c:pt idx="54">
                  <c:v>107140.147</c:v>
                </c:pt>
                <c:pt idx="55">
                  <c:v>109180.859</c:v>
                </c:pt>
                <c:pt idx="56">
                  <c:v>111472.4</c:v>
                </c:pt>
                <c:pt idx="57">
                  <c:v>113462.003</c:v>
                </c:pt>
                <c:pt idx="58">
                  <c:v>115370.01700000001</c:v>
                </c:pt>
                <c:pt idx="59">
                  <c:v>117547</c:v>
                </c:pt>
                <c:pt idx="60">
                  <c:v>119710</c:v>
                </c:pt>
                <c:pt idx="61">
                  <c:v>121940</c:v>
                </c:pt>
                <c:pt idx="62">
                  <c:v>124095.29700000001</c:v>
                </c:pt>
                <c:pt idx="63">
                  <c:v>127688.819</c:v>
                </c:pt>
                <c:pt idx="64">
                  <c:v>129967.315</c:v>
                </c:pt>
                <c:pt idx="65">
                  <c:v>132337.51</c:v>
                </c:pt>
                <c:pt idx="66">
                  <c:v>134845.96</c:v>
                </c:pt>
                <c:pt idx="67">
                  <c:v>137346.14000000001</c:v>
                </c:pt>
                <c:pt idx="68">
                  <c:v>139097.62</c:v>
                </c:pt>
                <c:pt idx="69">
                  <c:v>140979.057</c:v>
                </c:pt>
                <c:pt idx="70">
                  <c:v>143411.071</c:v>
                </c:pt>
                <c:pt idx="71">
                  <c:v>145007.864</c:v>
                </c:pt>
                <c:pt idx="72">
                  <c:v>147089</c:v>
                </c:pt>
                <c:pt idx="73">
                  <c:v>148949</c:v>
                </c:pt>
                <c:pt idx="74">
                  <c:v>151480</c:v>
                </c:pt>
                <c:pt idx="75">
                  <c:v>153813.97200000001</c:v>
                </c:pt>
                <c:pt idx="76">
                  <c:v>156308.24600000001</c:v>
                </c:pt>
                <c:pt idx="77">
                  <c:v>158065.98499999999</c:v>
                </c:pt>
                <c:pt idx="78" formatCode="General">
                  <c:v>159880.82</c:v>
                </c:pt>
                <c:pt idx="79">
                  <c:v>162246.32199999999</c:v>
                </c:pt>
                <c:pt idx="80">
                  <c:v>164735.86799999999</c:v>
                </c:pt>
                <c:pt idx="81">
                  <c:v>167249.23199999999</c:v>
                </c:pt>
                <c:pt idx="82">
                  <c:v>169676.101</c:v>
                </c:pt>
                <c:pt idx="83">
                  <c:v>171819.07699999999</c:v>
                </c:pt>
                <c:pt idx="84">
                  <c:v>172806</c:v>
                </c:pt>
                <c:pt idx="85">
                  <c:v>172806</c:v>
                </c:pt>
                <c:pt idx="86">
                  <c:v>172806</c:v>
                </c:pt>
                <c:pt idx="87">
                  <c:v>172806</c:v>
                </c:pt>
                <c:pt idx="88">
                  <c:v>172806</c:v>
                </c:pt>
                <c:pt idx="89">
                  <c:v>173027</c:v>
                </c:pt>
                <c:pt idx="90">
                  <c:v>174536.56599999999</c:v>
                </c:pt>
                <c:pt idx="91">
                  <c:v>176274.375</c:v>
                </c:pt>
                <c:pt idx="92">
                  <c:v>178424.693</c:v>
                </c:pt>
                <c:pt idx="93">
                  <c:v>180759.94</c:v>
                </c:pt>
                <c:pt idx="94">
                  <c:v>183101.24</c:v>
                </c:pt>
                <c:pt idx="95">
                  <c:v>185468.93</c:v>
                </c:pt>
                <c:pt idx="96">
                  <c:v>187649.399</c:v>
                </c:pt>
                <c:pt idx="97">
                  <c:v>188301.73800000001</c:v>
                </c:pt>
                <c:pt idx="98">
                  <c:v>190271.755</c:v>
                </c:pt>
                <c:pt idx="99">
                  <c:v>192532.9</c:v>
                </c:pt>
                <c:pt idx="100">
                  <c:v>194894.38</c:v>
                </c:pt>
                <c:pt idx="101">
                  <c:v>197278.47</c:v>
                </c:pt>
                <c:pt idx="102">
                  <c:v>199568.92</c:v>
                </c:pt>
                <c:pt idx="103">
                  <c:v>201571.55</c:v>
                </c:pt>
                <c:pt idx="104">
                  <c:v>203431.42</c:v>
                </c:pt>
                <c:pt idx="105">
                  <c:v>205394.443</c:v>
                </c:pt>
                <c:pt idx="106">
                  <c:v>206065.516</c:v>
                </c:pt>
                <c:pt idx="107">
                  <c:v>207997.57399999999</c:v>
                </c:pt>
                <c:pt idx="108">
                  <c:v>209882.36199999999</c:v>
                </c:pt>
                <c:pt idx="109">
                  <c:v>211792.856</c:v>
                </c:pt>
                <c:pt idx="110">
                  <c:v>213739.63500000001</c:v>
                </c:pt>
                <c:pt idx="111">
                  <c:v>215896.22899999999</c:v>
                </c:pt>
                <c:pt idx="112">
                  <c:v>217318.796</c:v>
                </c:pt>
                <c:pt idx="113">
                  <c:v>219956</c:v>
                </c:pt>
                <c:pt idx="114">
                  <c:v>221861.848</c:v>
                </c:pt>
                <c:pt idx="115">
                  <c:v>223860.685</c:v>
                </c:pt>
                <c:pt idx="116">
                  <c:v>225815.75899999999</c:v>
                </c:pt>
                <c:pt idx="117" formatCode="General">
                  <c:v>228120.19</c:v>
                </c:pt>
                <c:pt idx="118">
                  <c:v>230389.57</c:v>
                </c:pt>
                <c:pt idx="119">
                  <c:v>232560.80799999999</c:v>
                </c:pt>
                <c:pt idx="120">
                  <c:v>234309.50700000001</c:v>
                </c:pt>
                <c:pt idx="121">
                  <c:v>235582.58100000001</c:v>
                </c:pt>
                <c:pt idx="122">
                  <c:v>237730.31899999999</c:v>
                </c:pt>
                <c:pt idx="123">
                  <c:v>239958.74299999999</c:v>
                </c:pt>
                <c:pt idx="124">
                  <c:v>242215.73499999999</c:v>
                </c:pt>
                <c:pt idx="125">
                  <c:v>244943</c:v>
                </c:pt>
                <c:pt idx="126">
                  <c:v>246192.12</c:v>
                </c:pt>
                <c:pt idx="127">
                  <c:v>248203.06599999999</c:v>
                </c:pt>
                <c:pt idx="128">
                  <c:v>250496.666</c:v>
                </c:pt>
                <c:pt idx="129">
                  <c:v>252796.91099999999</c:v>
                </c:pt>
                <c:pt idx="130">
                  <c:v>254768.07199999999</c:v>
                </c:pt>
                <c:pt idx="131">
                  <c:v>257006.139</c:v>
                </c:pt>
                <c:pt idx="132">
                  <c:v>258634.36600000001</c:v>
                </c:pt>
                <c:pt idx="133">
                  <c:v>260844.71900000001</c:v>
                </c:pt>
                <c:pt idx="134">
                  <c:v>262666.95299999998</c:v>
                </c:pt>
                <c:pt idx="135">
                  <c:v>264952.478</c:v>
                </c:pt>
                <c:pt idx="136">
                  <c:v>267182.54499999998</c:v>
                </c:pt>
                <c:pt idx="137">
                  <c:v>269212.81699999998</c:v>
                </c:pt>
                <c:pt idx="138">
                  <c:v>271359.04700000002</c:v>
                </c:pt>
                <c:pt idx="139">
                  <c:v>273597.79300000001</c:v>
                </c:pt>
                <c:pt idx="140">
                  <c:v>275808.87400000001</c:v>
                </c:pt>
                <c:pt idx="141">
                  <c:v>278042.21299999999</c:v>
                </c:pt>
                <c:pt idx="142">
                  <c:v>280241.65700000001</c:v>
                </c:pt>
                <c:pt idx="143">
                  <c:v>282510.52799999999</c:v>
                </c:pt>
                <c:pt idx="144">
                  <c:v>283348.03999999998</c:v>
                </c:pt>
                <c:pt idx="145">
                  <c:v>284674.755</c:v>
                </c:pt>
                <c:pt idx="146">
                  <c:v>286810.35800000001</c:v>
                </c:pt>
                <c:pt idx="147">
                  <c:v>288877.99599999998</c:v>
                </c:pt>
                <c:pt idx="148">
                  <c:v>291038.34299999999</c:v>
                </c:pt>
                <c:pt idx="149">
                  <c:v>293168.41499999998</c:v>
                </c:pt>
                <c:pt idx="150">
                  <c:v>295409.85800000001</c:v>
                </c:pt>
                <c:pt idx="151">
                  <c:v>296238.27299999999</c:v>
                </c:pt>
              </c:numCache>
            </c:numRef>
          </c:val>
        </c:ser>
        <c:ser>
          <c:idx val="4"/>
          <c:order val="2"/>
          <c:tx>
            <c:strRef>
              <c:f>'Chart FY05-FY12'!$L$4</c:f>
              <c:strCache>
                <c:ptCount val="1"/>
                <c:pt idx="0">
                  <c:v>FY2011</c:v>
                </c:pt>
              </c:strCache>
            </c:strRef>
          </c:tx>
          <c:spPr>
            <a:ln w="25400">
              <a:solidFill>
                <a:srgbClr val="000000"/>
              </a:solidFill>
              <a:prstDash val="solid"/>
            </a:ln>
          </c:spPr>
          <c:marker>
            <c:symbol val="diamond"/>
            <c:size val="5"/>
            <c:spPr>
              <a:solidFill>
                <a:srgbClr val="000000"/>
              </a:solidFill>
              <a:ln>
                <a:solidFill>
                  <a:srgbClr val="000000"/>
                </a:solidFill>
                <a:prstDash val="solid"/>
              </a:ln>
            </c:spPr>
          </c:marker>
          <c:val>
            <c:numRef>
              <c:f>'Chart FY05-FY12'!$L$5:$L$218</c:f>
              <c:numCache>
                <c:formatCode>0.00</c:formatCode>
                <c:ptCount val="214"/>
                <c:pt idx="0">
                  <c:v>117.57106928500001</c:v>
                </c:pt>
                <c:pt idx="1">
                  <c:v>246.857</c:v>
                </c:pt>
                <c:pt idx="2">
                  <c:v>861.20699999999999</c:v>
                </c:pt>
                <c:pt idx="3">
                  <c:v>2379.21</c:v>
                </c:pt>
                <c:pt idx="4">
                  <c:v>4166.41</c:v>
                </c:pt>
                <c:pt idx="5">
                  <c:v>6109.99</c:v>
                </c:pt>
                <c:pt idx="6">
                  <c:v>8031.23</c:v>
                </c:pt>
                <c:pt idx="7">
                  <c:v>9740.24</c:v>
                </c:pt>
                <c:pt idx="8">
                  <c:v>11158.83</c:v>
                </c:pt>
                <c:pt idx="9">
                  <c:v>12845.5</c:v>
                </c:pt>
                <c:pt idx="10">
                  <c:v>14632.7</c:v>
                </c:pt>
                <c:pt idx="11">
                  <c:v>16384.089985300001</c:v>
                </c:pt>
                <c:pt idx="12">
                  <c:v>18289.6703155</c:v>
                </c:pt>
                <c:pt idx="13">
                  <c:v>19993.729994899997</c:v>
                </c:pt>
                <c:pt idx="14">
                  <c:v>21810.5221174</c:v>
                </c:pt>
                <c:pt idx="15">
                  <c:v>23684.072137499999</c:v>
                </c:pt>
                <c:pt idx="16">
                  <c:v>25380.246578799997</c:v>
                </c:pt>
                <c:pt idx="17">
                  <c:v>26128.898515300003</c:v>
                </c:pt>
                <c:pt idx="18">
                  <c:v>27901.687986599998</c:v>
                </c:pt>
                <c:pt idx="19">
                  <c:v>30160.917218800001</c:v>
                </c:pt>
                <c:pt idx="20">
                  <c:v>32370.715850000001</c:v>
                </c:pt>
                <c:pt idx="21">
                  <c:v>33186.9498609</c:v>
                </c:pt>
                <c:pt idx="22">
                  <c:v>33189.179951400001</c:v>
                </c:pt>
                <c:pt idx="23">
                  <c:v>34276.853563199998</c:v>
                </c:pt>
                <c:pt idx="24">
                  <c:v>36129.414818199999</c:v>
                </c:pt>
                <c:pt idx="25">
                  <c:v>38147.573668899997</c:v>
                </c:pt>
                <c:pt idx="26">
                  <c:v>40160.408785899999</c:v>
                </c:pt>
                <c:pt idx="27">
                  <c:v>42059.826068600007</c:v>
                </c:pt>
                <c:pt idx="28">
                  <c:v>43950.780847599999</c:v>
                </c:pt>
                <c:pt idx="29">
                  <c:v>45834.571747099995</c:v>
                </c:pt>
                <c:pt idx="30">
                  <c:v>47672.276902099999</c:v>
                </c:pt>
                <c:pt idx="31">
                  <c:v>49382.806357200003</c:v>
                </c:pt>
                <c:pt idx="32">
                  <c:v>51294.947498599999</c:v>
                </c:pt>
                <c:pt idx="33">
                  <c:v>53242.669669700001</c:v>
                </c:pt>
                <c:pt idx="34">
                  <c:v>55162.543913799993</c:v>
                </c:pt>
                <c:pt idx="35">
                  <c:v>57021.812418699999</c:v>
                </c:pt>
                <c:pt idx="36">
                  <c:v>59151.007700000002</c:v>
                </c:pt>
                <c:pt idx="37">
                  <c:v>61178.904600000002</c:v>
                </c:pt>
                <c:pt idx="38">
                  <c:v>63404.230100000001</c:v>
                </c:pt>
                <c:pt idx="39">
                  <c:v>65566.8802</c:v>
                </c:pt>
                <c:pt idx="40">
                  <c:v>67771.727499999994</c:v>
                </c:pt>
                <c:pt idx="41">
                  <c:v>69968.215599999996</c:v>
                </c:pt>
                <c:pt idx="42">
                  <c:v>71840.118100000007</c:v>
                </c:pt>
                <c:pt idx="43">
                  <c:v>73884.510200000004</c:v>
                </c:pt>
                <c:pt idx="44">
                  <c:v>76037.686499999996</c:v>
                </c:pt>
                <c:pt idx="45">
                  <c:v>78262.502999999997</c:v>
                </c:pt>
                <c:pt idx="46">
                  <c:v>80315.274000000005</c:v>
                </c:pt>
                <c:pt idx="47">
                  <c:v>82436.386400000003</c:v>
                </c:pt>
                <c:pt idx="48">
                  <c:v>84547.540099999998</c:v>
                </c:pt>
                <c:pt idx="49">
                  <c:v>86507.506200000003</c:v>
                </c:pt>
                <c:pt idx="50">
                  <c:v>88585.026500000007</c:v>
                </c:pt>
                <c:pt idx="51">
                  <c:v>90238.334600000002</c:v>
                </c:pt>
                <c:pt idx="52">
                  <c:v>92524.822199999995</c:v>
                </c:pt>
                <c:pt idx="53">
                  <c:v>94796.253599999996</c:v>
                </c:pt>
                <c:pt idx="54">
                  <c:v>97113.802100000001</c:v>
                </c:pt>
                <c:pt idx="55">
                  <c:v>99490.883400000006</c:v>
                </c:pt>
                <c:pt idx="56">
                  <c:v>101611.577</c:v>
                </c:pt>
                <c:pt idx="57">
                  <c:v>103438.86599999999</c:v>
                </c:pt>
                <c:pt idx="58">
                  <c:v>105780.28</c:v>
                </c:pt>
                <c:pt idx="59">
                  <c:v>108147.073</c:v>
                </c:pt>
                <c:pt idx="60">
                  <c:v>110397.072</c:v>
                </c:pt>
                <c:pt idx="61">
                  <c:v>112770.936</c:v>
                </c:pt>
                <c:pt idx="62">
                  <c:v>115138.466</c:v>
                </c:pt>
                <c:pt idx="63">
                  <c:v>117467.148</c:v>
                </c:pt>
                <c:pt idx="64">
                  <c:v>119715.969</c:v>
                </c:pt>
                <c:pt idx="65">
                  <c:v>122122.17200000001</c:v>
                </c:pt>
                <c:pt idx="66">
                  <c:v>123791.53599999999</c:v>
                </c:pt>
                <c:pt idx="67">
                  <c:v>126158.00599999999</c:v>
                </c:pt>
                <c:pt idx="68">
                  <c:v>128593.94</c:v>
                </c:pt>
                <c:pt idx="69">
                  <c:v>131040.289</c:v>
                </c:pt>
                <c:pt idx="70">
                  <c:v>133473.755</c:v>
                </c:pt>
                <c:pt idx="71">
                  <c:v>135805.18100000001</c:v>
                </c:pt>
                <c:pt idx="72">
                  <c:v>138102.81899999999</c:v>
                </c:pt>
                <c:pt idx="73">
                  <c:v>140256.31700000001</c:v>
                </c:pt>
                <c:pt idx="74">
                  <c:v>141766.10500000001</c:v>
                </c:pt>
                <c:pt idx="75">
                  <c:v>144158.258</c:v>
                </c:pt>
                <c:pt idx="76">
                  <c:v>146668.51300000001</c:v>
                </c:pt>
                <c:pt idx="77">
                  <c:v>149033.47899999999</c:v>
                </c:pt>
                <c:pt idx="78">
                  <c:v>151136.21400000001</c:v>
                </c:pt>
                <c:pt idx="79">
                  <c:v>153598.77299999999</c:v>
                </c:pt>
                <c:pt idx="80">
                  <c:v>155873.44899999999</c:v>
                </c:pt>
                <c:pt idx="81">
                  <c:v>158351</c:v>
                </c:pt>
                <c:pt idx="82">
                  <c:v>160800</c:v>
                </c:pt>
                <c:pt idx="83">
                  <c:v>163198</c:v>
                </c:pt>
                <c:pt idx="84">
                  <c:v>165630</c:v>
                </c:pt>
                <c:pt idx="85">
                  <c:v>166602</c:v>
                </c:pt>
                <c:pt idx="86">
                  <c:v>166603</c:v>
                </c:pt>
                <c:pt idx="87">
                  <c:v>168099</c:v>
                </c:pt>
                <c:pt idx="88">
                  <c:v>170588</c:v>
                </c:pt>
                <c:pt idx="89">
                  <c:v>173072</c:v>
                </c:pt>
                <c:pt idx="90">
                  <c:v>175581</c:v>
                </c:pt>
                <c:pt idx="91">
                  <c:v>178106.291</c:v>
                </c:pt>
                <c:pt idx="92">
                  <c:v>180320.70199999999</c:v>
                </c:pt>
                <c:pt idx="93">
                  <c:v>182675.462</c:v>
                </c:pt>
                <c:pt idx="94">
                  <c:v>185113.01699999999</c:v>
                </c:pt>
                <c:pt idx="95">
                  <c:v>187421.83499999999</c:v>
                </c:pt>
                <c:pt idx="96">
                  <c:v>189872.72500000001</c:v>
                </c:pt>
                <c:pt idx="97">
                  <c:v>192362.755</c:v>
                </c:pt>
                <c:pt idx="98">
                  <c:v>194721.15400000001</c:v>
                </c:pt>
                <c:pt idx="99">
                  <c:v>196851.905</c:v>
                </c:pt>
                <c:pt idx="100">
                  <c:v>198938.079</c:v>
                </c:pt>
                <c:pt idx="101">
                  <c:v>201178.78899999999</c:v>
                </c:pt>
                <c:pt idx="102">
                  <c:v>203359.36300000001</c:v>
                </c:pt>
                <c:pt idx="103">
                  <c:v>205555.886</c:v>
                </c:pt>
                <c:pt idx="104">
                  <c:v>207727.84400000001</c:v>
                </c:pt>
                <c:pt idx="105">
                  <c:v>209841.804</c:v>
                </c:pt>
                <c:pt idx="106">
                  <c:v>211460.329</c:v>
                </c:pt>
                <c:pt idx="107">
                  <c:v>213336.69699999999</c:v>
                </c:pt>
                <c:pt idx="108">
                  <c:v>215595.85500000001</c:v>
                </c:pt>
                <c:pt idx="109">
                  <c:v>217954.13200000001</c:v>
                </c:pt>
                <c:pt idx="110">
                  <c:v>220556.71299999999</c:v>
                </c:pt>
                <c:pt idx="111">
                  <c:v>222428.516</c:v>
                </c:pt>
                <c:pt idx="112">
                  <c:v>224181.57800000001</c:v>
                </c:pt>
                <c:pt idx="113">
                  <c:v>225837.141</c:v>
                </c:pt>
                <c:pt idx="114">
                  <c:v>227733.45800000001</c:v>
                </c:pt>
                <c:pt idx="115">
                  <c:v>229552.63500000001</c:v>
                </c:pt>
                <c:pt idx="116">
                  <c:v>231493.37</c:v>
                </c:pt>
                <c:pt idx="117">
                  <c:v>233448.36600000001</c:v>
                </c:pt>
                <c:pt idx="118">
                  <c:v>234996.467</c:v>
                </c:pt>
                <c:pt idx="119">
                  <c:v>237038.53700000001</c:v>
                </c:pt>
                <c:pt idx="120">
                  <c:v>239246.91099999999</c:v>
                </c:pt>
                <c:pt idx="121">
                  <c:v>241436.44500000001</c:v>
                </c:pt>
                <c:pt idx="122">
                  <c:v>243625.533</c:v>
                </c:pt>
                <c:pt idx="123">
                  <c:v>245733.489</c:v>
                </c:pt>
                <c:pt idx="124">
                  <c:v>247748.36199999999</c:v>
                </c:pt>
                <c:pt idx="125">
                  <c:v>249537.43700000001</c:v>
                </c:pt>
                <c:pt idx="126">
                  <c:v>251570.81400000001</c:v>
                </c:pt>
                <c:pt idx="127">
                  <c:v>253786.05799999999</c:v>
                </c:pt>
                <c:pt idx="128">
                  <c:v>255896.89199999999</c:v>
                </c:pt>
                <c:pt idx="129">
                  <c:v>258121.54500000001</c:v>
                </c:pt>
                <c:pt idx="130">
                  <c:v>260196.117</c:v>
                </c:pt>
                <c:pt idx="131">
                  <c:v>262140.92</c:v>
                </c:pt>
                <c:pt idx="132">
                  <c:v>263999.49099999998</c:v>
                </c:pt>
                <c:pt idx="133">
                  <c:v>265716.91800000001</c:v>
                </c:pt>
                <c:pt idx="134">
                  <c:v>267811.33100000001</c:v>
                </c:pt>
                <c:pt idx="135">
                  <c:v>270042.87699999998</c:v>
                </c:pt>
                <c:pt idx="136">
                  <c:v>272285.36099999998</c:v>
                </c:pt>
                <c:pt idx="137">
                  <c:v>274368.75099999999</c:v>
                </c:pt>
                <c:pt idx="138">
                  <c:v>276265.61</c:v>
                </c:pt>
                <c:pt idx="139">
                  <c:v>278120.35800000001</c:v>
                </c:pt>
                <c:pt idx="140">
                  <c:v>280219.36800000002</c:v>
                </c:pt>
                <c:pt idx="141">
                  <c:v>282296.67700000003</c:v>
                </c:pt>
                <c:pt idx="142">
                  <c:v>284562.67599999998</c:v>
                </c:pt>
                <c:pt idx="143">
                  <c:v>286820.84700000001</c:v>
                </c:pt>
                <c:pt idx="144">
                  <c:v>288875.63400000002</c:v>
                </c:pt>
                <c:pt idx="145">
                  <c:v>290804.62099999998</c:v>
                </c:pt>
                <c:pt idx="146">
                  <c:v>292772.31900000002</c:v>
                </c:pt>
                <c:pt idx="147">
                  <c:v>294826.64799999999</c:v>
                </c:pt>
                <c:pt idx="148">
                  <c:v>296979.80900000001</c:v>
                </c:pt>
                <c:pt idx="149">
                  <c:v>299218.40700000001</c:v>
                </c:pt>
                <c:pt idx="150">
                  <c:v>301380.93400000001</c:v>
                </c:pt>
                <c:pt idx="151">
                  <c:v>302812.90590909601</c:v>
                </c:pt>
                <c:pt idx="152">
                  <c:v>302814.37590909569</c:v>
                </c:pt>
                <c:pt idx="153">
                  <c:v>302815.94590909622</c:v>
                </c:pt>
                <c:pt idx="154">
                  <c:v>302818.71390909742</c:v>
                </c:pt>
                <c:pt idx="155">
                  <c:v>304342.28999999998</c:v>
                </c:pt>
                <c:pt idx="156">
                  <c:v>306258.47600000002</c:v>
                </c:pt>
                <c:pt idx="157">
                  <c:v>308761.96999999997</c:v>
                </c:pt>
                <c:pt idx="158">
                  <c:v>310876.31</c:v>
                </c:pt>
                <c:pt idx="159">
                  <c:v>313376.87</c:v>
                </c:pt>
                <c:pt idx="160">
                  <c:v>315867.85399999999</c:v>
                </c:pt>
                <c:pt idx="161">
                  <c:v>318097.16100000002</c:v>
                </c:pt>
                <c:pt idx="162">
                  <c:v>319748.88400000002</c:v>
                </c:pt>
                <c:pt idx="163">
                  <c:v>319750.61300000001</c:v>
                </c:pt>
                <c:pt idx="164">
                  <c:v>319752.098</c:v>
                </c:pt>
                <c:pt idx="165">
                  <c:v>319753.67099999997</c:v>
                </c:pt>
                <c:pt idx="166">
                  <c:v>319755.54399999999</c:v>
                </c:pt>
                <c:pt idx="167">
                  <c:v>320169.69300000003</c:v>
                </c:pt>
                <c:pt idx="168">
                  <c:v>321249.70699999999</c:v>
                </c:pt>
                <c:pt idx="169">
                  <c:v>322497.90600000002</c:v>
                </c:pt>
                <c:pt idx="170">
                  <c:v>324664.46799999999</c:v>
                </c:pt>
                <c:pt idx="171">
                  <c:v>327170.52399999998</c:v>
                </c:pt>
                <c:pt idx="172">
                  <c:v>329697.69099999999</c:v>
                </c:pt>
                <c:pt idx="173">
                  <c:v>332431.94</c:v>
                </c:pt>
                <c:pt idx="174">
                  <c:v>335158.766</c:v>
                </c:pt>
                <c:pt idx="175">
                  <c:v>337697.81300000002</c:v>
                </c:pt>
                <c:pt idx="176">
                  <c:v>340334.85100000002</c:v>
                </c:pt>
                <c:pt idx="177">
                  <c:v>342781.755</c:v>
                </c:pt>
                <c:pt idx="178">
                  <c:v>345367.47100000002</c:v>
                </c:pt>
                <c:pt idx="179">
                  <c:v>347931.09600000002</c:v>
                </c:pt>
                <c:pt idx="180">
                  <c:v>350244.91899999999</c:v>
                </c:pt>
                <c:pt idx="181">
                  <c:v>352322.98</c:v>
                </c:pt>
                <c:pt idx="182">
                  <c:v>354595.40299999999</c:v>
                </c:pt>
                <c:pt idx="183">
                  <c:v>356932.42800000001</c:v>
                </c:pt>
                <c:pt idx="184">
                  <c:v>359497.55699999997</c:v>
                </c:pt>
                <c:pt idx="185">
                  <c:v>362100.91600000003</c:v>
                </c:pt>
                <c:pt idx="186">
                  <c:v>364549.33299999998</c:v>
                </c:pt>
                <c:pt idx="187">
                  <c:v>366841.478</c:v>
                </c:pt>
                <c:pt idx="188">
                  <c:v>369128.66899999999</c:v>
                </c:pt>
                <c:pt idx="189">
                  <c:v>371674.59899999999</c:v>
                </c:pt>
                <c:pt idx="190">
                  <c:v>374399.66399999999</c:v>
                </c:pt>
                <c:pt idx="191">
                  <c:v>377109.891</c:v>
                </c:pt>
                <c:pt idx="192">
                  <c:v>379728.85399999999</c:v>
                </c:pt>
                <c:pt idx="193">
                  <c:v>381968.16800000001</c:v>
                </c:pt>
                <c:pt idx="194">
                  <c:v>384290.908</c:v>
                </c:pt>
                <c:pt idx="195">
                  <c:v>386623.52399999998</c:v>
                </c:pt>
                <c:pt idx="196">
                  <c:v>389161.56699999998</c:v>
                </c:pt>
                <c:pt idx="197">
                  <c:v>391870.777</c:v>
                </c:pt>
                <c:pt idx="198">
                  <c:v>393374.73100000003</c:v>
                </c:pt>
                <c:pt idx="199">
                  <c:v>393376.52399999998</c:v>
                </c:pt>
                <c:pt idx="200">
                  <c:v>394236.54200000002</c:v>
                </c:pt>
                <c:pt idx="201">
                  <c:v>395908.51400000002</c:v>
                </c:pt>
                <c:pt idx="202">
                  <c:v>397852.98700000002</c:v>
                </c:pt>
                <c:pt idx="203">
                  <c:v>399959.06599999999</c:v>
                </c:pt>
                <c:pt idx="204">
                  <c:v>402135.62800000003</c:v>
                </c:pt>
                <c:pt idx="205">
                  <c:v>404436.43599999999</c:v>
                </c:pt>
                <c:pt idx="206">
                  <c:v>406554.18900000001</c:v>
                </c:pt>
                <c:pt idx="207">
                  <c:v>408696.75599999999</c:v>
                </c:pt>
                <c:pt idx="208">
                  <c:v>410985.81300000002</c:v>
                </c:pt>
                <c:pt idx="209">
                  <c:v>413139.56300000002</c:v>
                </c:pt>
                <c:pt idx="210">
                  <c:v>415353.88199999998</c:v>
                </c:pt>
                <c:pt idx="211">
                  <c:v>417569.27</c:v>
                </c:pt>
                <c:pt idx="212">
                  <c:v>419719.63099999999</c:v>
                </c:pt>
                <c:pt idx="213">
                  <c:v>421239.40399999998</c:v>
                </c:pt>
              </c:numCache>
            </c:numRef>
          </c:val>
        </c:ser>
        <c:ser>
          <c:idx val="5"/>
          <c:order val="3"/>
          <c:tx>
            <c:v>FY2012</c:v>
          </c:tx>
          <c:val>
            <c:numRef>
              <c:f>'Chart FY05-FY12'!$M$5:$M$208</c:f>
              <c:numCache>
                <c:formatCode>0.0</c:formatCode>
                <c:ptCount val="204"/>
                <c:pt idx="0">
                  <c:v>632.9</c:v>
                </c:pt>
                <c:pt idx="1">
                  <c:v>1663.1999999999998</c:v>
                </c:pt>
                <c:pt idx="2">
                  <c:v>2604.6999999999998</c:v>
                </c:pt>
                <c:pt idx="3">
                  <c:v>3713.5</c:v>
                </c:pt>
                <c:pt idx="4">
                  <c:v>5501.3</c:v>
                </c:pt>
                <c:pt idx="5">
                  <c:v>7303</c:v>
                </c:pt>
                <c:pt idx="6">
                  <c:v>8657.66</c:v>
                </c:pt>
                <c:pt idx="7">
                  <c:v>11098.02522</c:v>
                </c:pt>
                <c:pt idx="8">
                  <c:v>13342.807169999998</c:v>
                </c:pt>
                <c:pt idx="9">
                  <c:v>15313.042169999999</c:v>
                </c:pt>
                <c:pt idx="10">
                  <c:v>17393.704569999998</c:v>
                </c:pt>
                <c:pt idx="11">
                  <c:v>19551.390869999996</c:v>
                </c:pt>
                <c:pt idx="12">
                  <c:v>21780.300769999998</c:v>
                </c:pt>
                <c:pt idx="13">
                  <c:v>24037.736669999998</c:v>
                </c:pt>
                <c:pt idx="14">
                  <c:v>26440.396469999996</c:v>
                </c:pt>
                <c:pt idx="15">
                  <c:v>28379.565169999998</c:v>
                </c:pt>
                <c:pt idx="16">
                  <c:v>30165.303269999997</c:v>
                </c:pt>
                <c:pt idx="17">
                  <c:v>32017.122969999997</c:v>
                </c:pt>
                <c:pt idx="18">
                  <c:v>34008.377169999992</c:v>
                </c:pt>
                <c:pt idx="19">
                  <c:v>36681.793769999997</c:v>
                </c:pt>
                <c:pt idx="20">
                  <c:v>39173.310769999996</c:v>
                </c:pt>
                <c:pt idx="21">
                  <c:v>41834.394369999995</c:v>
                </c:pt>
                <c:pt idx="22">
                  <c:v>44520.561369999996</c:v>
                </c:pt>
                <c:pt idx="23">
                  <c:v>47210.125069999995</c:v>
                </c:pt>
                <c:pt idx="24">
                  <c:v>49892.943969999993</c:v>
                </c:pt>
                <c:pt idx="25">
                  <c:v>52604.72056999999</c:v>
                </c:pt>
                <c:pt idx="26">
                  <c:v>55058.07196999999</c:v>
                </c:pt>
                <c:pt idx="27">
                  <c:v>56953.389969999997</c:v>
                </c:pt>
                <c:pt idx="28">
                  <c:v>59666.727569999995</c:v>
                </c:pt>
                <c:pt idx="29">
                  <c:v>61776.948669999991</c:v>
                </c:pt>
                <c:pt idx="30">
                  <c:v>63176.548169999995</c:v>
                </c:pt>
                <c:pt idx="31">
                  <c:v>64616.452569999994</c:v>
                </c:pt>
                <c:pt idx="32">
                  <c:v>66772.152169999987</c:v>
                </c:pt>
                <c:pt idx="33">
                  <c:v>69406.060969999991</c:v>
                </c:pt>
                <c:pt idx="34">
                  <c:v>72043.36507</c:v>
                </c:pt>
                <c:pt idx="35">
                  <c:v>74716.042269999991</c:v>
                </c:pt>
                <c:pt idx="36">
                  <c:v>76800.367569999988</c:v>
                </c:pt>
                <c:pt idx="37">
                  <c:v>78096.982869999993</c:v>
                </c:pt>
                <c:pt idx="38">
                  <c:v>78362.265969999993</c:v>
                </c:pt>
                <c:pt idx="39">
                  <c:v>79066.37436999999</c:v>
                </c:pt>
                <c:pt idx="40">
                  <c:v>80056.358969999987</c:v>
                </c:pt>
                <c:pt idx="41">
                  <c:v>80056.358969999987</c:v>
                </c:pt>
                <c:pt idx="42">
                  <c:v>80056.358969999987</c:v>
                </c:pt>
                <c:pt idx="43">
                  <c:v>80056.358969999987</c:v>
                </c:pt>
                <c:pt idx="44">
                  <c:v>81461.723269999988</c:v>
                </c:pt>
                <c:pt idx="45">
                  <c:v>82831.37046999998</c:v>
                </c:pt>
                <c:pt idx="46">
                  <c:v>84514.32236999998</c:v>
                </c:pt>
                <c:pt idx="47">
                  <c:v>86503.218369999988</c:v>
                </c:pt>
                <c:pt idx="48">
                  <c:v>88774.042569999991</c:v>
                </c:pt>
                <c:pt idx="49">
                  <c:v>90649.806469999981</c:v>
                </c:pt>
                <c:pt idx="50">
                  <c:v>92084.619569999981</c:v>
                </c:pt>
                <c:pt idx="51">
                  <c:v>93545.017469999992</c:v>
                </c:pt>
                <c:pt idx="52">
                  <c:v>95043.753769999981</c:v>
                </c:pt>
                <c:pt idx="53">
                  <c:v>96924.18326999998</c:v>
                </c:pt>
                <c:pt idx="54">
                  <c:v>99018.041569999987</c:v>
                </c:pt>
                <c:pt idx="55">
                  <c:v>101214.21556999999</c:v>
                </c:pt>
                <c:pt idx="56">
                  <c:v>103114.43956999999</c:v>
                </c:pt>
                <c:pt idx="57">
                  <c:v>104388.27756999999</c:v>
                </c:pt>
                <c:pt idx="58">
                  <c:v>105837.42156999999</c:v>
                </c:pt>
                <c:pt idx="59">
                  <c:v>107768.54356999998</c:v>
                </c:pt>
                <c:pt idx="60">
                  <c:v>110013.46856999998</c:v>
                </c:pt>
                <c:pt idx="61">
                  <c:v>112195.90956999999</c:v>
                </c:pt>
                <c:pt idx="62">
                  <c:v>114495.41756999999</c:v>
                </c:pt>
                <c:pt idx="63">
                  <c:v>116744.18656999999</c:v>
                </c:pt>
                <c:pt idx="64">
                  <c:v>119068.94056999999</c:v>
                </c:pt>
                <c:pt idx="65">
                  <c:v>121301.30856999998</c:v>
                </c:pt>
                <c:pt idx="66">
                  <c:v>123573.92356999998</c:v>
                </c:pt>
                <c:pt idx="67">
                  <c:v>125874.84656999998</c:v>
                </c:pt>
                <c:pt idx="68">
                  <c:v>127436.21556999999</c:v>
                </c:pt>
                <c:pt idx="69">
                  <c:v>129718.23156999999</c:v>
                </c:pt>
                <c:pt idx="70">
                  <c:v>131647.37857</c:v>
                </c:pt>
                <c:pt idx="71">
                  <c:v>133108.40557</c:v>
                </c:pt>
                <c:pt idx="72">
                  <c:v>134534.94557000001</c:v>
                </c:pt>
                <c:pt idx="73">
                  <c:v>134534.94557000001</c:v>
                </c:pt>
                <c:pt idx="74">
                  <c:v>134534.94557000001</c:v>
                </c:pt>
                <c:pt idx="75">
                  <c:v>134534.94557000001</c:v>
                </c:pt>
                <c:pt idx="76">
                  <c:v>134534.94557000001</c:v>
                </c:pt>
                <c:pt idx="77">
                  <c:v>134534.94557000001</c:v>
                </c:pt>
                <c:pt idx="78">
                  <c:v>134534.94557000001</c:v>
                </c:pt>
                <c:pt idx="79">
                  <c:v>134534.94557000001</c:v>
                </c:pt>
                <c:pt idx="80">
                  <c:v>134534.94557000001</c:v>
                </c:pt>
                <c:pt idx="81">
                  <c:v>134534.94557000001</c:v>
                </c:pt>
                <c:pt idx="82">
                  <c:v>135272.97157000002</c:v>
                </c:pt>
                <c:pt idx="83">
                  <c:v>136867.17757000003</c:v>
                </c:pt>
                <c:pt idx="84">
                  <c:v>138984.41757000002</c:v>
                </c:pt>
                <c:pt idx="85">
                  <c:v>141261.40357000002</c:v>
                </c:pt>
                <c:pt idx="86">
                  <c:v>143540.44557000001</c:v>
                </c:pt>
                <c:pt idx="87">
                  <c:v>146043.47357000003</c:v>
                </c:pt>
                <c:pt idx="88">
                  <c:v>148653.84657000002</c:v>
                </c:pt>
                <c:pt idx="89">
                  <c:v>151194.33357000002</c:v>
                </c:pt>
                <c:pt idx="90">
                  <c:v>153866.51657000001</c:v>
                </c:pt>
                <c:pt idx="91">
                  <c:v>156468.09257000001</c:v>
                </c:pt>
                <c:pt idx="92">
                  <c:v>158979.99657000002</c:v>
                </c:pt>
                <c:pt idx="93">
                  <c:v>161597.84257000001</c:v>
                </c:pt>
                <c:pt idx="94">
                  <c:v>164188.08557000002</c:v>
                </c:pt>
                <c:pt idx="95">
                  <c:v>166842.62957000002</c:v>
                </c:pt>
                <c:pt idx="96">
                  <c:v>169216.75457000002</c:v>
                </c:pt>
                <c:pt idx="97">
                  <c:v>171809.49357000002</c:v>
                </c:pt>
                <c:pt idx="98">
                  <c:v>174481.35557000001</c:v>
                </c:pt>
                <c:pt idx="99">
                  <c:v>177128.25257000001</c:v>
                </c:pt>
                <c:pt idx="100">
                  <c:v>179275.59457000002</c:v>
                </c:pt>
                <c:pt idx="101">
                  <c:v>181493.30657000002</c:v>
                </c:pt>
                <c:pt idx="102">
                  <c:v>184024.12157000002</c:v>
                </c:pt>
                <c:pt idx="103">
                  <c:v>186642.18557000003</c:v>
                </c:pt>
                <c:pt idx="104">
                  <c:v>189097.92957000001</c:v>
                </c:pt>
                <c:pt idx="105">
                  <c:v>191403.38657000003</c:v>
                </c:pt>
                <c:pt idx="106">
                  <c:v>193929.50757000002</c:v>
                </c:pt>
                <c:pt idx="107">
                  <c:v>196576.55057000002</c:v>
                </c:pt>
                <c:pt idx="108">
                  <c:v>199086.17857000002</c:v>
                </c:pt>
                <c:pt idx="109">
                  <c:v>201642.15757000001</c:v>
                </c:pt>
                <c:pt idx="110">
                  <c:v>204292.63657000003</c:v>
                </c:pt>
                <c:pt idx="111">
                  <c:v>206969.90557000003</c:v>
                </c:pt>
                <c:pt idx="112">
                  <c:v>209454.60857000001</c:v>
                </c:pt>
                <c:pt idx="113">
                  <c:v>211908.66057000001</c:v>
                </c:pt>
                <c:pt idx="114">
                  <c:v>214387.79857000001</c:v>
                </c:pt>
                <c:pt idx="115">
                  <c:v>216771.48157000003</c:v>
                </c:pt>
                <c:pt idx="116">
                  <c:v>218697.26457000003</c:v>
                </c:pt>
                <c:pt idx="117">
                  <c:v>220662.20957000001</c:v>
                </c:pt>
                <c:pt idx="118">
                  <c:v>222994.11557000002</c:v>
                </c:pt>
                <c:pt idx="119">
                  <c:v>225361.53157000002</c:v>
                </c:pt>
                <c:pt idx="120">
                  <c:v>227685.36857000002</c:v>
                </c:pt>
                <c:pt idx="121">
                  <c:v>230010.22057000003</c:v>
                </c:pt>
                <c:pt idx="122">
                  <c:v>232428.24057000002</c:v>
                </c:pt>
                <c:pt idx="123">
                  <c:v>234514.50557000004</c:v>
                </c:pt>
                <c:pt idx="124">
                  <c:v>236947.36457000003</c:v>
                </c:pt>
                <c:pt idx="125">
                  <c:v>239217.11557000005</c:v>
                </c:pt>
                <c:pt idx="126">
                  <c:v>241593.56857000003</c:v>
                </c:pt>
                <c:pt idx="127">
                  <c:v>242502.43257000003</c:v>
                </c:pt>
                <c:pt idx="128">
                  <c:v>242502.43257000003</c:v>
                </c:pt>
                <c:pt idx="129">
                  <c:v>243307.95257000002</c:v>
                </c:pt>
                <c:pt idx="130">
                  <c:v>245176.61857000002</c:v>
                </c:pt>
                <c:pt idx="131">
                  <c:v>247401.59157000002</c:v>
                </c:pt>
                <c:pt idx="132">
                  <c:v>249293.67657000001</c:v>
                </c:pt>
                <c:pt idx="133">
                  <c:v>251200.00857000003</c:v>
                </c:pt>
                <c:pt idx="134">
                  <c:v>252928.63457000002</c:v>
                </c:pt>
                <c:pt idx="135">
                  <c:v>255352.13257000002</c:v>
                </c:pt>
                <c:pt idx="136">
                  <c:v>257916.53657000003</c:v>
                </c:pt>
                <c:pt idx="137">
                  <c:v>260615.16357</c:v>
                </c:pt>
                <c:pt idx="138">
                  <c:v>263003.42157000001</c:v>
                </c:pt>
                <c:pt idx="139">
                  <c:v>264947.50456999999</c:v>
                </c:pt>
                <c:pt idx="140">
                  <c:v>266880.70857000002</c:v>
                </c:pt>
                <c:pt idx="141">
                  <c:v>268754.14256999997</c:v>
                </c:pt>
                <c:pt idx="142">
                  <c:v>270971.64156999998</c:v>
                </c:pt>
                <c:pt idx="143">
                  <c:v>273661.40057</c:v>
                </c:pt>
                <c:pt idx="144">
                  <c:v>276174.70156999998</c:v>
                </c:pt>
                <c:pt idx="145">
                  <c:v>277397.50757000002</c:v>
                </c:pt>
                <c:pt idx="146">
                  <c:v>278842.35756999999</c:v>
                </c:pt>
                <c:pt idx="147">
                  <c:v>280636.06757000001</c:v>
                </c:pt>
                <c:pt idx="148">
                  <c:v>282769.91756999999</c:v>
                </c:pt>
                <c:pt idx="149">
                  <c:v>285502.33156999998</c:v>
                </c:pt>
                <c:pt idx="150">
                  <c:v>287847.57756999996</c:v>
                </c:pt>
                <c:pt idx="151">
                  <c:v>290331.31757000001</c:v>
                </c:pt>
                <c:pt idx="152">
                  <c:v>292749.55356999999</c:v>
                </c:pt>
                <c:pt idx="153">
                  <c:v>294646.77056999999</c:v>
                </c:pt>
                <c:pt idx="154">
                  <c:v>296567.76156999997</c:v>
                </c:pt>
                <c:pt idx="155">
                  <c:v>298538.78057</c:v>
                </c:pt>
                <c:pt idx="156">
                  <c:v>300465.94056999998</c:v>
                </c:pt>
                <c:pt idx="157">
                  <c:v>302423.25857000001</c:v>
                </c:pt>
                <c:pt idx="158">
                  <c:v>304390.33356999996</c:v>
                </c:pt>
                <c:pt idx="159">
                  <c:v>306260.04057000001</c:v>
                </c:pt>
                <c:pt idx="160">
                  <c:v>308280.37156999996</c:v>
                </c:pt>
                <c:pt idx="161">
                  <c:v>310271.09156999999</c:v>
                </c:pt>
                <c:pt idx="162">
                  <c:v>316288.83199999999</c:v>
                </c:pt>
                <c:pt idx="163">
                  <c:v>318995.87400000001</c:v>
                </c:pt>
                <c:pt idx="164">
                  <c:v>321382.84299999999</c:v>
                </c:pt>
                <c:pt idx="165">
                  <c:v>323717.88900000002</c:v>
                </c:pt>
                <c:pt idx="166">
                  <c:v>325851.212</c:v>
                </c:pt>
                <c:pt idx="167">
                  <c:v>328257.56599999999</c:v>
                </c:pt>
                <c:pt idx="168">
                  <c:v>330638.83600000001</c:v>
                </c:pt>
                <c:pt idx="169">
                  <c:v>332600.78100000002</c:v>
                </c:pt>
                <c:pt idx="170">
                  <c:v>334870.99300000002</c:v>
                </c:pt>
                <c:pt idx="171">
                  <c:v>337228.55</c:v>
                </c:pt>
                <c:pt idx="172">
                  <c:v>339595.87300000002</c:v>
                </c:pt>
                <c:pt idx="173">
                  <c:v>341987.83100000001</c:v>
                </c:pt>
                <c:pt idx="174">
                  <c:v>344373.86800000002</c:v>
                </c:pt>
                <c:pt idx="175">
                  <c:v>346759.10700000002</c:v>
                </c:pt>
                <c:pt idx="176">
                  <c:v>349107.74200000003</c:v>
                </c:pt>
                <c:pt idx="177">
                  <c:v>351529.06199999998</c:v>
                </c:pt>
                <c:pt idx="178">
                  <c:v>353838.24800000002</c:v>
                </c:pt>
                <c:pt idx="179">
                  <c:v>355914.43300000002</c:v>
                </c:pt>
                <c:pt idx="180">
                  <c:v>357848.94400000002</c:v>
                </c:pt>
                <c:pt idx="181">
                  <c:v>359647.65600000002</c:v>
                </c:pt>
                <c:pt idx="182">
                  <c:v>361527.087</c:v>
                </c:pt>
                <c:pt idx="183">
                  <c:v>363353.03700000001</c:v>
                </c:pt>
                <c:pt idx="184">
                  <c:v>364761.83100000001</c:v>
                </c:pt>
                <c:pt idx="185">
                  <c:v>366562.02500000002</c:v>
                </c:pt>
                <c:pt idx="186">
                  <c:v>368436.16399999999</c:v>
                </c:pt>
                <c:pt idx="187">
                  <c:v>370358.28</c:v>
                </c:pt>
                <c:pt idx="188">
                  <c:v>372231.83100000001</c:v>
                </c:pt>
                <c:pt idx="189">
                  <c:v>374043.69199999998</c:v>
                </c:pt>
                <c:pt idx="190">
                  <c:v>375788.321</c:v>
                </c:pt>
                <c:pt idx="191">
                  <c:v>377442.95199999999</c:v>
                </c:pt>
                <c:pt idx="192">
                  <c:v>379202.07699999999</c:v>
                </c:pt>
                <c:pt idx="193">
                  <c:v>380942.98200000002</c:v>
                </c:pt>
                <c:pt idx="194">
                  <c:v>382717.56</c:v>
                </c:pt>
                <c:pt idx="195">
                  <c:v>384110.55099999998</c:v>
                </c:pt>
                <c:pt idx="196">
                  <c:v>385948.62099999998</c:v>
                </c:pt>
                <c:pt idx="197">
                  <c:v>387774.87300000002</c:v>
                </c:pt>
                <c:pt idx="198">
                  <c:v>389620.02899999998</c:v>
                </c:pt>
                <c:pt idx="199">
                  <c:v>389772.68699999998</c:v>
                </c:pt>
                <c:pt idx="200">
                  <c:v>390890.70600000001</c:v>
                </c:pt>
                <c:pt idx="201">
                  <c:v>392863.40700000001</c:v>
                </c:pt>
                <c:pt idx="202">
                  <c:v>394897.55</c:v>
                </c:pt>
                <c:pt idx="203">
                  <c:v>397091.114</c:v>
                </c:pt>
              </c:numCache>
            </c:numRef>
          </c:val>
        </c:ser>
        <c:ser>
          <c:idx val="0"/>
          <c:order val="4"/>
          <c:tx>
            <c:v>FY2013</c:v>
          </c:tx>
          <c:val>
            <c:numRef>
              <c:f>'Chart FY05-FY12'!$O$4:$O$138</c:f>
              <c:numCache>
                <c:formatCode>0.00</c:formatCode>
                <c:ptCount val="135"/>
                <c:pt idx="0" formatCode="0.0">
                  <c:v>0</c:v>
                </c:pt>
                <c:pt idx="1">
                  <c:v>237.72</c:v>
                </c:pt>
                <c:pt idx="2">
                  <c:v>576.74</c:v>
                </c:pt>
                <c:pt idx="3">
                  <c:v>1285.3431499999999</c:v>
                </c:pt>
                <c:pt idx="4">
                  <c:v>2716.20165</c:v>
                </c:pt>
                <c:pt idx="5" formatCode="General">
                  <c:v>3698.7</c:v>
                </c:pt>
                <c:pt idx="6">
                  <c:v>4842.6290499999996</c:v>
                </c:pt>
                <c:pt idx="7">
                  <c:v>5893.2232800000002</c:v>
                </c:pt>
                <c:pt idx="8">
                  <c:v>6391.8920399999997</c:v>
                </c:pt>
                <c:pt idx="9">
                  <c:v>6393.9219400000002</c:v>
                </c:pt>
                <c:pt idx="10">
                  <c:v>7274.3886499999999</c:v>
                </c:pt>
                <c:pt idx="11">
                  <c:v>8734.4165499999999</c:v>
                </c:pt>
                <c:pt idx="12">
                  <c:v>10276.582399999999</c:v>
                </c:pt>
                <c:pt idx="13">
                  <c:v>11857.326999999999</c:v>
                </c:pt>
                <c:pt idx="14">
                  <c:v>13444.632900000001</c:v>
                </c:pt>
                <c:pt idx="15">
                  <c:v>14499.2343</c:v>
                </c:pt>
                <c:pt idx="16">
                  <c:v>14499.2343</c:v>
                </c:pt>
                <c:pt idx="17" formatCode="0.0">
                  <c:v>15507.9336</c:v>
                </c:pt>
                <c:pt idx="18">
                  <c:v>17549.215899999999</c:v>
                </c:pt>
                <c:pt idx="19">
                  <c:v>19791.189999999999</c:v>
                </c:pt>
                <c:pt idx="20">
                  <c:v>21130.6083</c:v>
                </c:pt>
                <c:pt idx="21">
                  <c:v>23491.726500000001</c:v>
                </c:pt>
                <c:pt idx="22">
                  <c:v>24323.884900000001</c:v>
                </c:pt>
                <c:pt idx="23">
                  <c:v>25692.134900000001</c:v>
                </c:pt>
                <c:pt idx="24">
                  <c:v>27664.032899999998</c:v>
                </c:pt>
                <c:pt idx="25">
                  <c:v>30191.644700000001</c:v>
                </c:pt>
                <c:pt idx="26">
                  <c:v>32834.809600000001</c:v>
                </c:pt>
                <c:pt idx="27">
                  <c:v>35172.6492</c:v>
                </c:pt>
                <c:pt idx="28">
                  <c:v>37462.620000000003</c:v>
                </c:pt>
                <c:pt idx="29">
                  <c:v>39805.977899999998</c:v>
                </c:pt>
                <c:pt idx="30">
                  <c:v>41704.406900000002</c:v>
                </c:pt>
                <c:pt idx="31">
                  <c:v>43942.626100000001</c:v>
                </c:pt>
                <c:pt idx="32">
                  <c:v>46212.1636</c:v>
                </c:pt>
                <c:pt idx="33">
                  <c:v>48538.437899999997</c:v>
                </c:pt>
                <c:pt idx="34" formatCode="0.0">
                  <c:v>50854.954599999997</c:v>
                </c:pt>
                <c:pt idx="35" formatCode="0.0">
                  <c:v>53276.732100000001</c:v>
                </c:pt>
                <c:pt idx="36" formatCode="0.0">
                  <c:v>55845.536699999997</c:v>
                </c:pt>
                <c:pt idx="37">
                  <c:v>58077.187700000002</c:v>
                </c:pt>
                <c:pt idx="38">
                  <c:v>59797.746599999999</c:v>
                </c:pt>
                <c:pt idx="39" formatCode="0.0">
                  <c:v>61714.532399999996</c:v>
                </c:pt>
                <c:pt idx="40" formatCode="0.0">
                  <c:v>63876.441700000003</c:v>
                </c:pt>
                <c:pt idx="41" formatCode="0.0">
                  <c:v>66057.416200000007</c:v>
                </c:pt>
                <c:pt idx="42" formatCode="0.0">
                  <c:v>68178.053700000004</c:v>
                </c:pt>
                <c:pt idx="43" formatCode="0.0">
                  <c:v>70427.956999999995</c:v>
                </c:pt>
                <c:pt idx="44" formatCode="0.0">
                  <c:v>72774.652900000001</c:v>
                </c:pt>
                <c:pt idx="45" formatCode="0.0">
                  <c:v>75280.589300000007</c:v>
                </c:pt>
                <c:pt idx="46">
                  <c:v>77745.258600000001</c:v>
                </c:pt>
                <c:pt idx="47">
                  <c:v>80268.566300000006</c:v>
                </c:pt>
                <c:pt idx="48" formatCode="0.0">
                  <c:v>82473.442200000005</c:v>
                </c:pt>
                <c:pt idx="49" formatCode="0.0">
                  <c:v>84056.359599999996</c:v>
                </c:pt>
                <c:pt idx="50" formatCode="0.0">
                  <c:v>85808.686400000006</c:v>
                </c:pt>
                <c:pt idx="51" formatCode="0.0">
                  <c:v>87733.641499999998</c:v>
                </c:pt>
                <c:pt idx="52" formatCode="0.0">
                  <c:v>90203.362200000003</c:v>
                </c:pt>
                <c:pt idx="53" formatCode="0.0">
                  <c:v>91685.801200000002</c:v>
                </c:pt>
                <c:pt idx="54" formatCode="0.0">
                  <c:v>94005.613899999997</c:v>
                </c:pt>
                <c:pt idx="55" formatCode="0.0">
                  <c:v>96152.212599999999</c:v>
                </c:pt>
                <c:pt idx="56" formatCode="0.0">
                  <c:v>97977.323300000004</c:v>
                </c:pt>
                <c:pt idx="57" formatCode="0.0">
                  <c:v>99842.962499999994</c:v>
                </c:pt>
                <c:pt idx="58" formatCode="0.0">
                  <c:v>101667.005</c:v>
                </c:pt>
                <c:pt idx="59" formatCode="0.0">
                  <c:v>103477.211</c:v>
                </c:pt>
                <c:pt idx="60" formatCode="0.0">
                  <c:v>105692.319</c:v>
                </c:pt>
                <c:pt idx="61" formatCode="0.0">
                  <c:v>108094.76300000001</c:v>
                </c:pt>
                <c:pt idx="62" formatCode="0.0">
                  <c:v>109787.201</c:v>
                </c:pt>
                <c:pt idx="63" formatCode="0.0">
                  <c:v>111413.209</c:v>
                </c:pt>
                <c:pt idx="64" formatCode="0.0">
                  <c:v>113099.71</c:v>
                </c:pt>
                <c:pt idx="65" formatCode="0.0">
                  <c:v>114457.29399999999</c:v>
                </c:pt>
                <c:pt idx="66" formatCode="0.0">
                  <c:v>116520.20299999999</c:v>
                </c:pt>
                <c:pt idx="67" formatCode="0.0">
                  <c:v>117997.42</c:v>
                </c:pt>
                <c:pt idx="68">
                  <c:v>119642.765</c:v>
                </c:pt>
                <c:pt idx="69">
                  <c:v>121325.664</c:v>
                </c:pt>
                <c:pt idx="70">
                  <c:v>122978.931</c:v>
                </c:pt>
                <c:pt idx="71">
                  <c:v>124649.34299999999</c:v>
                </c:pt>
                <c:pt idx="72" formatCode="0.0">
                  <c:v>126329.798</c:v>
                </c:pt>
                <c:pt idx="73" formatCode="0.0">
                  <c:v>127933.85799999999</c:v>
                </c:pt>
                <c:pt idx="74" formatCode="0.0">
                  <c:v>130380.41099999999</c:v>
                </c:pt>
                <c:pt idx="75" formatCode="0.0">
                  <c:v>132816.549</c:v>
                </c:pt>
                <c:pt idx="76" formatCode="0.0">
                  <c:v>135048.201</c:v>
                </c:pt>
                <c:pt idx="77" formatCode="0.0">
                  <c:v>136905.08300000001</c:v>
                </c:pt>
                <c:pt idx="78" formatCode="0.0">
                  <c:v>138751.571</c:v>
                </c:pt>
                <c:pt idx="79" formatCode="0.0">
                  <c:v>139423.33799999999</c:v>
                </c:pt>
                <c:pt idx="80" formatCode="0.0">
                  <c:v>139482.63399999999</c:v>
                </c:pt>
                <c:pt idx="81" formatCode="0.0">
                  <c:v>139483.02299999999</c:v>
                </c:pt>
                <c:pt idx="82" formatCode="0.0">
                  <c:v>140830.97399999999</c:v>
                </c:pt>
                <c:pt idx="83" formatCode="0.0">
                  <c:v>143273.54300000001</c:v>
                </c:pt>
                <c:pt idx="84" formatCode="0.0">
                  <c:v>145668.45600000001</c:v>
                </c:pt>
                <c:pt idx="85" formatCode="0.0">
                  <c:v>147953.39600000001</c:v>
                </c:pt>
                <c:pt idx="86" formatCode="0.0">
                  <c:v>150179.22500000001</c:v>
                </c:pt>
                <c:pt idx="87" formatCode="0.0">
                  <c:v>152145.935</c:v>
                </c:pt>
                <c:pt idx="88" formatCode="0.0">
                  <c:v>154524.59700000001</c:v>
                </c:pt>
                <c:pt idx="89" formatCode="0.0">
                  <c:v>156966.571</c:v>
                </c:pt>
                <c:pt idx="90" formatCode="0.0">
                  <c:v>158505.489</c:v>
                </c:pt>
                <c:pt idx="91" formatCode="0.0">
                  <c:v>160817.068</c:v>
                </c:pt>
                <c:pt idx="92" formatCode="0.0">
                  <c:v>163084.29800000001</c:v>
                </c:pt>
                <c:pt idx="93" formatCode="0.0">
                  <c:v>165228.247</c:v>
                </c:pt>
                <c:pt idx="94" formatCode="0.0">
                  <c:v>167509.30900000001</c:v>
                </c:pt>
                <c:pt idx="95" formatCode="0.0">
                  <c:v>169366.11</c:v>
                </c:pt>
                <c:pt idx="96" formatCode="0.0">
                  <c:v>171748.20499999999</c:v>
                </c:pt>
                <c:pt idx="97" formatCode="0.0">
                  <c:v>173943.76699999999</c:v>
                </c:pt>
                <c:pt idx="98" formatCode="0.0">
                  <c:v>175816.69099999999</c:v>
                </c:pt>
                <c:pt idx="99" formatCode="0.0">
                  <c:v>177680.91500000001</c:v>
                </c:pt>
                <c:pt idx="100">
                  <c:v>179882.519</c:v>
                </c:pt>
                <c:pt idx="101">
                  <c:v>182303.42800000001</c:v>
                </c:pt>
                <c:pt idx="102">
                  <c:v>184653.25</c:v>
                </c:pt>
                <c:pt idx="103">
                  <c:v>186894.70600000001</c:v>
                </c:pt>
                <c:pt idx="104">
                  <c:v>189079.274</c:v>
                </c:pt>
                <c:pt idx="105">
                  <c:v>190907.55900000001</c:v>
                </c:pt>
                <c:pt idx="106">
                  <c:v>192739.82399999999</c:v>
                </c:pt>
                <c:pt idx="107">
                  <c:v>194635.02900000001</c:v>
                </c:pt>
                <c:pt idx="108" formatCode="0.0">
                  <c:v>196143.20699999999</c:v>
                </c:pt>
                <c:pt idx="109" formatCode="0.0">
                  <c:v>196143.20699999999</c:v>
                </c:pt>
                <c:pt idx="110" formatCode="0.0">
                  <c:v>196143.20699999999</c:v>
                </c:pt>
                <c:pt idx="111" formatCode="0.0">
                  <c:v>197117.285</c:v>
                </c:pt>
                <c:pt idx="112" formatCode="0.0">
                  <c:v>199545.174</c:v>
                </c:pt>
                <c:pt idx="113" formatCode="0.0">
                  <c:v>201894.77100000001</c:v>
                </c:pt>
                <c:pt idx="114" formatCode="0.0">
                  <c:v>204227.97200000001</c:v>
                </c:pt>
                <c:pt idx="115" formatCode="0.0">
                  <c:v>206670.18299999999</c:v>
                </c:pt>
                <c:pt idx="116" formatCode="0.0">
                  <c:v>209168.07500000001</c:v>
                </c:pt>
                <c:pt idx="117">
                  <c:v>211749.90100000001</c:v>
                </c:pt>
                <c:pt idx="118">
                  <c:v>213880.67499999999</c:v>
                </c:pt>
                <c:pt idx="119">
                  <c:v>215711.323</c:v>
                </c:pt>
                <c:pt idx="120">
                  <c:v>217559.86600000001</c:v>
                </c:pt>
                <c:pt idx="121" formatCode="0.0">
                  <c:v>219714.641</c:v>
                </c:pt>
                <c:pt idx="122" formatCode="0.0">
                  <c:v>221917.144</c:v>
                </c:pt>
                <c:pt idx="123" formatCode="0.0">
                  <c:v>223858.533</c:v>
                </c:pt>
                <c:pt idx="124" formatCode="0.0">
                  <c:v>226274.52799999999</c:v>
                </c:pt>
                <c:pt idx="125" formatCode="0.0">
                  <c:v>228813.55900000001</c:v>
                </c:pt>
                <c:pt idx="126" formatCode="0.0">
                  <c:v>231229.951</c:v>
                </c:pt>
                <c:pt idx="127" formatCode="0.0">
                  <c:v>233212.05900000001</c:v>
                </c:pt>
                <c:pt idx="128" formatCode="0.0">
                  <c:v>235614.889</c:v>
                </c:pt>
                <c:pt idx="129" formatCode="0.0">
                  <c:v>238013.55300000001</c:v>
                </c:pt>
                <c:pt idx="130" formatCode="0.0">
                  <c:v>240477.13</c:v>
                </c:pt>
                <c:pt idx="131" formatCode="0.0">
                  <c:v>242983.67</c:v>
                </c:pt>
                <c:pt idx="132" formatCode="0.0">
                  <c:v>245546.26699999999</c:v>
                </c:pt>
                <c:pt idx="133" formatCode="0.0">
                  <c:v>247692.505</c:v>
                </c:pt>
                <c:pt idx="134" formatCode="0.0">
                  <c:v>249806.024</c:v>
                </c:pt>
              </c:numCache>
            </c:numRef>
          </c:val>
        </c:ser>
        <c:marker val="1"/>
        <c:axId val="59992704"/>
        <c:axId val="60007552"/>
      </c:lineChart>
      <c:catAx>
        <c:axId val="59992704"/>
        <c:scaling>
          <c:orientation val="minMax"/>
        </c:scaling>
        <c:axPos val="b"/>
        <c:majorGridlines>
          <c:spPr>
            <a:ln w="3175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Days of Operation</a:t>
                </a:r>
              </a:p>
            </c:rich>
          </c:tx>
          <c:layout>
            <c:manualLayout>
              <c:xMode val="edge"/>
              <c:yMode val="edge"/>
              <c:x val="0.4175829303388704"/>
              <c:y val="0.91713935018751125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minorTickMark val="cross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007552"/>
        <c:crossesAt val="0"/>
        <c:auto val="1"/>
        <c:lblAlgn val="ctr"/>
        <c:lblOffset val="100"/>
        <c:tickLblSkip val="13"/>
        <c:tickMarkSkip val="10"/>
      </c:catAx>
      <c:valAx>
        <c:axId val="60007552"/>
        <c:scaling>
          <c:orientation val="minMax"/>
        </c:scaling>
        <c:axPos val="l"/>
        <c:majorGridlines>
          <c:spPr>
            <a:ln w="12700">
              <a:pattFill prst="pct25">
                <a:fgClr>
                  <a:srgbClr val="000000"/>
                </a:fgClr>
                <a:bgClr>
                  <a:srgbClr val="FFFFFF"/>
                </a:bgClr>
              </a:patt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175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uA-hrs</a:t>
                </a:r>
              </a:p>
            </c:rich>
          </c:tx>
          <c:layout>
            <c:manualLayout>
              <c:xMode val="edge"/>
              <c:yMode val="edge"/>
              <c:x val="2.31990231990232E-2"/>
              <c:y val="0.49905929041679403"/>
            </c:manualLayout>
          </c:layout>
          <c:spPr>
            <a:noFill/>
            <a:ln w="25400">
              <a:noFill/>
            </a:ln>
          </c:spPr>
        </c:title>
        <c:numFmt formatCode="0.0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92704"/>
        <c:crosses val="autoZero"/>
        <c:crossBetween val="midCat"/>
      </c:valAx>
      <c:spPr>
        <a:solidFill>
          <a:srgbClr val="CCFFFF"/>
        </a:solidFill>
        <a:ln w="12700">
          <a:solidFill>
            <a:srgbClr val="808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83964273696560165"/>
          <c:y val="0.34086696649057907"/>
          <c:w val="0.11041107041107057"/>
          <c:h val="0.22112545543636994"/>
        </c:manualLayout>
      </c:layout>
      <c:spPr>
        <a:solidFill>
          <a:srgbClr val="CCFFFF"/>
        </a:solidFill>
        <a:ln w="3175">
          <a:solidFill>
            <a:srgbClr val="339966"/>
          </a:solidFill>
          <a:prstDash val="solid"/>
        </a:ln>
      </c:spPr>
      <c:txPr>
        <a:bodyPr/>
        <a:lstStyle/>
        <a:p>
          <a:pPr>
            <a:defRPr sz="108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</c:chart>
  <c:spPr>
    <a:solidFill>
      <a:srgbClr val="00CCFF"/>
    </a:solidFill>
    <a:ln w="3175">
      <a:solidFill>
        <a:srgbClr val="000000"/>
      </a:solidFill>
      <a:prstDash val="solid"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E10EF7C-5724-4382-9C05-B47CE12A20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9CD246-AF46-4FF3-9293-BC677CB19F9B}" type="datetimeFigureOut">
              <a:rPr lang="en-US"/>
              <a:pPr>
                <a:defRPr/>
              </a:pPr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EB84E-817C-4E5E-B878-F1393B776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DB3-2292-4350-A1C9-DD613239F82F}" type="datetimeFigureOut">
              <a:rPr lang="en-US"/>
              <a:pPr>
                <a:defRPr/>
              </a:pPr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41C9CF-F8EA-4723-8ECD-C1A0A795C0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E068E-3281-4FB7-B3BF-9AB5DE024074}" type="datetimeFigureOut">
              <a:rPr lang="en-US"/>
              <a:pPr>
                <a:defRPr/>
              </a:pPr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5CFE9-85E5-4ABA-A2D1-739684AF19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66D0A9-B60E-43BD-8277-629A39BD2CAE}" type="datetimeFigureOut">
              <a:rPr lang="en-US"/>
              <a:pPr>
                <a:defRPr/>
              </a:pPr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A74C6-759E-434F-96D1-C15337CF71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E7A7D-6449-4C03-A7FA-D6E32A4806B1}" type="datetimeFigureOut">
              <a:rPr lang="en-US"/>
              <a:pPr>
                <a:defRPr/>
              </a:pPr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B16919-849A-459E-A874-7873D8D7B3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06A00-57D4-4E57-B6BC-C26B07FA9051}" type="datetimeFigureOut">
              <a:rPr lang="en-US"/>
              <a:pPr>
                <a:defRPr/>
              </a:pPr>
              <a:t>4/30/2013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185A6-0E30-4A22-BE8A-78BD9966B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B8169-5E95-4F13-9162-B3A54063007E}" type="datetimeFigureOut">
              <a:rPr lang="en-US"/>
              <a:pPr>
                <a:defRPr/>
              </a:pPr>
              <a:t>4/30/2013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0B1F6-26AF-4F62-BAE3-07B45AC13F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E0351-1700-48BE-9E91-7242D5ED0A88}" type="datetimeFigureOut">
              <a:rPr lang="en-US"/>
              <a:pPr>
                <a:defRPr/>
              </a:pPr>
              <a:t>4/30/2013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2C1AD-C62B-41DF-909D-0F1940C0FE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29D42-0A86-491D-AB35-01835F277CE4}" type="datetimeFigureOut">
              <a:rPr lang="en-US"/>
              <a:pPr>
                <a:defRPr/>
              </a:pPr>
              <a:t>4/30/2013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41CE1-BEB9-4A44-A45A-D88B5B12B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E17F6-DB57-406E-84E5-F2F23A413B45}" type="datetimeFigureOut">
              <a:rPr lang="en-US"/>
              <a:pPr>
                <a:defRPr/>
              </a:pPr>
              <a:t>4/30/2013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60754-271A-4B3F-B9E3-167002CDA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4CCA1F-9B69-4F48-B66B-7D94ADC54F55}" type="datetimeFigureOut">
              <a:rPr lang="en-US"/>
              <a:pPr>
                <a:defRPr/>
              </a:pPr>
              <a:t>4/30/2013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9DB26-42C9-4723-9811-1E1B59553B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A607F0F-6D1A-42FF-8C87-1861936BC793}" type="datetimeFigureOut">
              <a:rPr lang="en-US"/>
              <a:pPr>
                <a:defRPr/>
              </a:pPr>
              <a:t>4/30/2013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FF2E81F-13F5-47EE-8306-43ECA3664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April </a:t>
            </a:r>
            <a:r>
              <a:rPr lang="en-US" sz="3200" dirty="0" smtClean="0">
                <a:cs typeface="Arial" charset="0"/>
              </a:rPr>
              <a:t>22-29, </a:t>
            </a:r>
            <a:r>
              <a:rPr lang="en-US" sz="3200" dirty="0" smtClean="0">
                <a:cs typeface="Arial" charset="0"/>
              </a:rPr>
              <a:t>2013</a:t>
            </a:r>
          </a:p>
        </p:txBody>
      </p:sp>
      <p:sp>
        <p:nvSpPr>
          <p:cNvPr id="2051" name="Content Placeholder 3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/>
          <a:lstStyle/>
          <a:p>
            <a:pPr eaLnBrk="1" hangingPunct="1"/>
            <a:r>
              <a:rPr lang="en-US" sz="2400" dirty="0" smtClean="0"/>
              <a:t>Routine production of Sr-82 </a:t>
            </a:r>
            <a:r>
              <a:rPr lang="en-US" sz="2400" dirty="0" smtClean="0"/>
              <a:t>continued at 117 </a:t>
            </a:r>
            <a:r>
              <a:rPr lang="en-US" sz="2400" dirty="0" err="1" smtClean="0"/>
              <a:t>MeV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 lvl="1" eaLnBrk="1" hangingPunct="1"/>
            <a:r>
              <a:rPr lang="en-US" sz="2000" dirty="0" smtClean="0"/>
              <a:t>There were no target manipulations of any kind, no energy changes , no tuning variations for R&amp;D, no maintenance. This led to very stable operation of 167.4 out of 168 hr with beam – an all time record! Intensity was good with the weekly average </a:t>
            </a:r>
            <a:r>
              <a:rPr lang="en-US" sz="2000" dirty="0" smtClean="0"/>
              <a:t> </a:t>
            </a:r>
            <a:r>
              <a:rPr lang="en-US" sz="2000" dirty="0" smtClean="0"/>
              <a:t>at </a:t>
            </a:r>
            <a:r>
              <a:rPr lang="en-US" sz="2000" dirty="0" smtClean="0"/>
              <a:t>101.5µA.</a:t>
            </a:r>
            <a:endParaRPr lang="en-US" sz="2000" dirty="0" smtClean="0"/>
          </a:p>
          <a:p>
            <a:pPr eaLnBrk="1" hangingPunct="1"/>
            <a:r>
              <a:rPr lang="en-US" sz="2400" dirty="0" smtClean="0"/>
              <a:t>Operations at the Target Processing Lab (TPL) remain shutdown.</a:t>
            </a:r>
          </a:p>
          <a:p>
            <a:pPr lvl="1" eaLnBrk="1" hangingPunct="1"/>
            <a:r>
              <a:rPr lang="en-US" sz="2000" dirty="0" smtClean="0"/>
              <a:t>CAD and LESHC approved restart yesterday upon implementation of corrective actions (both procedural and physical). </a:t>
            </a:r>
            <a:r>
              <a:rPr lang="en-US" sz="2000" dirty="0" smtClean="0"/>
              <a:t>DOE area office approval still required.</a:t>
            </a:r>
          </a:p>
          <a:p>
            <a:pPr lvl="1" eaLnBrk="1" hangingPunct="1"/>
            <a:r>
              <a:rPr lang="en-US" sz="2000" dirty="0" smtClean="0"/>
              <a:t>Restart is </a:t>
            </a:r>
            <a:r>
              <a:rPr lang="en-US" sz="2000" dirty="0" smtClean="0"/>
              <a:t>needed today </a:t>
            </a:r>
            <a:r>
              <a:rPr lang="en-US" sz="2000" dirty="0" smtClean="0"/>
              <a:t>to </a:t>
            </a:r>
            <a:r>
              <a:rPr lang="en-US" sz="2000" dirty="0" smtClean="0"/>
              <a:t>be able to meet Sr-82 shipment date of Friday May 3.</a:t>
            </a:r>
          </a:p>
          <a:p>
            <a:pPr eaLnBrk="1" hangingPunct="1">
              <a:buNone/>
            </a:pPr>
            <a:endParaRPr lang="en-US" sz="2400" dirty="0" smtClean="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762000" y="457200"/>
          <a:ext cx="7800975" cy="5153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15654</TotalTime>
  <Words>129</Words>
  <Application>Microsoft Office PowerPoint</Application>
  <PresentationFormat>On-screen Show 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BLIP Operations April 22-29, 2013</vt:lpstr>
      <vt:lpstr>Slide 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 </cp:lastModifiedBy>
  <cp:revision>147</cp:revision>
  <dcterms:created xsi:type="dcterms:W3CDTF">2002-05-23T18:46:31Z</dcterms:created>
  <dcterms:modified xsi:type="dcterms:W3CDTF">2013-04-30T16:07:32Z</dcterms:modified>
</cp:coreProperties>
</file>