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5" r:id="rId3"/>
    <p:sldId id="29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4/30/13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5121-4606-EA4D-9383-2FBE9557A9AD}" type="datetime1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D965-EB5A-5F41-B498-3A1BE32DC7A3}" type="datetime1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1B2F-6542-A54C-82D5-3ECA9488EFE1}" type="datetime1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6CB4-2663-CB43-BFEA-2BDA1ACE0E9B}" type="datetime1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BA77-6EF7-394D-B881-74101D10AA69}" type="datetime1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BD33D-1BB5-BE4C-A798-7A56337998DA}" type="datetime1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0AE0E-8ACE-9645-A901-2D38BA4B2FA8}" type="datetime1">
              <a:rPr lang="en-US" smtClean="0"/>
              <a:t>4/30/13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AC50-69A1-2748-A043-21E421F1FC95}" type="datetime1">
              <a:rPr lang="en-US" smtClean="0"/>
              <a:t>4/30/13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2840-043B-BD4F-9EA1-833D1A107D3C}" type="datetime1">
              <a:rPr lang="en-US" smtClean="0"/>
              <a:t>4/30/13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63FF-5448-F940-B00F-6590A5DAAFC8}" type="datetime1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8FAC-3489-564C-BD8A-F1C004581189}" type="datetime1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AE65D-25F1-6941-943C-E58F58EB2F89}" type="datetime1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Time - 30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PHENIX Run-13 status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Hubert van </a:t>
            </a:r>
            <a:r>
              <a:rPr lang="en-US" sz="1400" dirty="0" err="1" smtClean="0"/>
              <a:t>Hecke</a:t>
            </a:r>
            <a:endParaRPr lang="en-US" sz="1400" dirty="0" smtClean="0"/>
          </a:p>
          <a:p>
            <a:r>
              <a:rPr lang="en-US" sz="1400" dirty="0" smtClean="0"/>
              <a:t>for the PHENIX collaboration</a:t>
            </a:r>
            <a:endParaRPr lang="en-US" sz="1400" dirty="0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Phenix</a:t>
            </a:r>
            <a:r>
              <a:rPr lang="en-US" sz="3600" dirty="0" smtClean="0"/>
              <a:t> efficiencies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pic>
        <p:nvPicPr>
          <p:cNvPr id="6" name="Picture 5" descr="eff_30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828"/>
            <a:ext cx="9144000" cy="6444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Luminosity to 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- 30 April 2013</a:t>
            </a:r>
            <a:endParaRPr lang="en-US"/>
          </a:p>
        </p:txBody>
      </p:sp>
      <p:pic>
        <p:nvPicPr>
          <p:cNvPr id="8" name="Picture 7" descr="lumi_30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080" y="899381"/>
            <a:ext cx="4863651" cy="569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1942</TotalTime>
  <Words>32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PHENIX Run-13 status</vt:lpstr>
      <vt:lpstr>Phenix efficiencies</vt:lpstr>
      <vt:lpstr>Luminosity to date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65</cp:revision>
  <dcterms:created xsi:type="dcterms:W3CDTF">2013-04-30T14:48:42Z</dcterms:created>
  <dcterms:modified xsi:type="dcterms:W3CDTF">2013-04-30T15:04:39Z</dcterms:modified>
</cp:coreProperties>
</file>