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01F5-1EFD-2942-BE29-87A50FAA9CD8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BCF1-E406-F847-8828-2DDA7C52B93F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7D3A-5092-8842-9F92-AA87F6FA7FAE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E082-8CD3-3D49-9A75-0358E1A076B1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0C64-042C-6044-B03E-812FA774AE16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6797-7151-EE46-BCB1-6D35A1F4B8C3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A757-39A6-8544-9DC9-4C6C4D23F6CF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54E8-0EFD-EF48-A5AA-79AD60EF3BBA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420-FEF5-B64C-A0C6-CC99E0FD1126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F264-38C4-8542-B802-964DD18923BF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6F47-2173-3249-A6BD-CC7030D91CD5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E399-BB2B-0B48-8805-3CE5CDC42BAA}" type="datetime1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- 21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pic>
        <p:nvPicPr>
          <p:cNvPr id="6" name="Picture 5" descr="eff21may13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78" y="889424"/>
            <a:ext cx="8025156" cy="560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pic>
        <p:nvPicPr>
          <p:cNvPr id="6" name="Picture 5" descr="lumi_21may13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128" y="840830"/>
            <a:ext cx="4598708" cy="5623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Figures of merit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- 21 May 2013</a:t>
            </a:r>
            <a:endParaRPr lang="en-US"/>
          </a:p>
        </p:txBody>
      </p:sp>
      <p:pic>
        <p:nvPicPr>
          <p:cNvPr id="6" name="Picture 5" descr="eff_21may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66" y="1776207"/>
            <a:ext cx="8686800" cy="3063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40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Run-13 status</vt:lpstr>
      <vt:lpstr>Phenix efficiencies</vt:lpstr>
      <vt:lpstr>Luminosity to date</vt:lpstr>
      <vt:lpstr>Figures of merit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71</cp:revision>
  <dcterms:created xsi:type="dcterms:W3CDTF">2013-05-21T15:50:21Z</dcterms:created>
  <dcterms:modified xsi:type="dcterms:W3CDTF">2013-05-21T15:52:14Z</dcterms:modified>
</cp:coreProperties>
</file>