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4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choefer\Downloads\Run13_Lumi_510_p%5ep%5e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RHIC Run-13 delivered luminosity - p^+p^  </a:t>
            </a:r>
            <a:r>
              <a:rPr lang="en-US" sz="1600" b="1" i="0" u="none" strike="noStrike" baseline="0"/>
              <a:t>√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s = 510 GeV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3152716748783941"/>
          <c:y val="8.5402426967063877E-2"/>
          <c:w val="0.79683385802276607"/>
          <c:h val="0.79861767899990987"/>
        </c:manualLayout>
      </c:layout>
      <c:lineChart>
        <c:grouping val="standard"/>
        <c:ser>
          <c:idx val="0"/>
          <c:order val="0"/>
          <c:tx>
            <c:v>STAR</c:v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4"/>
            <c:spPr>
              <a:solidFill>
                <a:srgbClr val="FF0000"/>
              </a:solidFill>
            </c:spPr>
          </c:marker>
          <c:cat>
            <c:numRef>
              <c:f>ppRun13PhysicsOn!$S$5:$S$89</c:f>
              <c:numCache>
                <c:formatCode>0.00</c:formatCode>
                <c:ptCount val="85"/>
                <c:pt idx="0" formatCode="General">
                  <c:v>0</c:v>
                </c:pt>
                <c:pt idx="1">
                  <c:v>0.14285714285714285</c:v>
                </c:pt>
                <c:pt idx="2">
                  <c:v>0.2857142857142857</c:v>
                </c:pt>
                <c:pt idx="3">
                  <c:v>0.42857142857142855</c:v>
                </c:pt>
                <c:pt idx="4">
                  <c:v>0.5714285714285714</c:v>
                </c:pt>
                <c:pt idx="5">
                  <c:v>0.71428571428571419</c:v>
                </c:pt>
                <c:pt idx="6">
                  <c:v>0.85714285714285698</c:v>
                </c:pt>
                <c:pt idx="7">
                  <c:v>0.99999999999999978</c:v>
                </c:pt>
                <c:pt idx="8">
                  <c:v>1.1428571428571426</c:v>
                </c:pt>
                <c:pt idx="9">
                  <c:v>1.2857142857142854</c:v>
                </c:pt>
                <c:pt idx="10">
                  <c:v>1.4285714285714282</c:v>
                </c:pt>
                <c:pt idx="11">
                  <c:v>1.571428571428571</c:v>
                </c:pt>
                <c:pt idx="12">
                  <c:v>1.7142857142857137</c:v>
                </c:pt>
                <c:pt idx="13">
                  <c:v>1.8571428571428565</c:v>
                </c:pt>
                <c:pt idx="14">
                  <c:v>1.9999999999999993</c:v>
                </c:pt>
                <c:pt idx="15">
                  <c:v>2.1428571428571423</c:v>
                </c:pt>
                <c:pt idx="16">
                  <c:v>2.2857142857142851</c:v>
                </c:pt>
                <c:pt idx="17">
                  <c:v>2.4285714285714279</c:v>
                </c:pt>
                <c:pt idx="18">
                  <c:v>2.5714285714285707</c:v>
                </c:pt>
                <c:pt idx="19">
                  <c:v>2.7142857142857135</c:v>
                </c:pt>
                <c:pt idx="20">
                  <c:v>2.8571428571428563</c:v>
                </c:pt>
                <c:pt idx="21">
                  <c:v>2.9999999999999991</c:v>
                </c:pt>
                <c:pt idx="22">
                  <c:v>3.1428571428571419</c:v>
                </c:pt>
                <c:pt idx="23">
                  <c:v>3.2857142857142847</c:v>
                </c:pt>
                <c:pt idx="24">
                  <c:v>3.4285714285714275</c:v>
                </c:pt>
                <c:pt idx="25">
                  <c:v>3.5714285714285703</c:v>
                </c:pt>
                <c:pt idx="26">
                  <c:v>3.7142857142857131</c:v>
                </c:pt>
                <c:pt idx="27">
                  <c:v>3.8571428571428559</c:v>
                </c:pt>
                <c:pt idx="28">
                  <c:v>3.9999999999999987</c:v>
                </c:pt>
                <c:pt idx="29">
                  <c:v>4.1428571428571415</c:v>
                </c:pt>
                <c:pt idx="30">
                  <c:v>4.2857142857142847</c:v>
                </c:pt>
                <c:pt idx="31">
                  <c:v>4.4285714285714279</c:v>
                </c:pt>
                <c:pt idx="32">
                  <c:v>4.5714285714285712</c:v>
                </c:pt>
                <c:pt idx="33">
                  <c:v>4.7142857142857144</c:v>
                </c:pt>
                <c:pt idx="34">
                  <c:v>4.8571428571428577</c:v>
                </c:pt>
                <c:pt idx="35">
                  <c:v>5.0000000000000009</c:v>
                </c:pt>
                <c:pt idx="36">
                  <c:v>5.1428571428571441</c:v>
                </c:pt>
                <c:pt idx="37">
                  <c:v>5.2857142857142874</c:v>
                </c:pt>
                <c:pt idx="38">
                  <c:v>5.4285714285714306</c:v>
                </c:pt>
                <c:pt idx="39">
                  <c:v>5.5714285714285738</c:v>
                </c:pt>
                <c:pt idx="40">
                  <c:v>5.7142857142857171</c:v>
                </c:pt>
                <c:pt idx="41">
                  <c:v>5.8571428571428603</c:v>
                </c:pt>
                <c:pt idx="42">
                  <c:v>6.0000000000000036</c:v>
                </c:pt>
                <c:pt idx="43">
                  <c:v>6.1428571428571468</c:v>
                </c:pt>
                <c:pt idx="44">
                  <c:v>6.28571428571429</c:v>
                </c:pt>
                <c:pt idx="45">
                  <c:v>6.4285714285714333</c:v>
                </c:pt>
                <c:pt idx="46">
                  <c:v>6.5714285714285765</c:v>
                </c:pt>
                <c:pt idx="47">
                  <c:v>6.7142857142857197</c:v>
                </c:pt>
                <c:pt idx="48">
                  <c:v>6.857142857142863</c:v>
                </c:pt>
                <c:pt idx="49">
                  <c:v>7.0000000000000062</c:v>
                </c:pt>
                <c:pt idx="50">
                  <c:v>7.1428571428571495</c:v>
                </c:pt>
                <c:pt idx="51">
                  <c:v>7.2857142857142927</c:v>
                </c:pt>
                <c:pt idx="52">
                  <c:v>7.4285714285714359</c:v>
                </c:pt>
                <c:pt idx="53">
                  <c:v>7.5714285714285792</c:v>
                </c:pt>
                <c:pt idx="54">
                  <c:v>7.7142857142857224</c:v>
                </c:pt>
                <c:pt idx="55">
                  <c:v>7.8571428571428656</c:v>
                </c:pt>
                <c:pt idx="56">
                  <c:v>8.0000000000000089</c:v>
                </c:pt>
                <c:pt idx="57">
                  <c:v>8.1428571428571512</c:v>
                </c:pt>
                <c:pt idx="58">
                  <c:v>8.2857142857142936</c:v>
                </c:pt>
                <c:pt idx="59">
                  <c:v>8.4285714285714359</c:v>
                </c:pt>
                <c:pt idx="60">
                  <c:v>8.5714285714285783</c:v>
                </c:pt>
                <c:pt idx="61">
                  <c:v>8.7142857142857206</c:v>
                </c:pt>
                <c:pt idx="62">
                  <c:v>8.857142857142863</c:v>
                </c:pt>
                <c:pt idx="63">
                  <c:v>9.0000000000000053</c:v>
                </c:pt>
                <c:pt idx="64">
                  <c:v>9.1428571428571477</c:v>
                </c:pt>
                <c:pt idx="65">
                  <c:v>9.28571428571429</c:v>
                </c:pt>
                <c:pt idx="66">
                  <c:v>9.4285714285714324</c:v>
                </c:pt>
                <c:pt idx="67">
                  <c:v>9.5714285714285747</c:v>
                </c:pt>
                <c:pt idx="68">
                  <c:v>9.7142857142857171</c:v>
                </c:pt>
                <c:pt idx="69">
                  <c:v>9.8571428571428594</c:v>
                </c:pt>
                <c:pt idx="70">
                  <c:v>10.000000000000002</c:v>
                </c:pt>
                <c:pt idx="71">
                  <c:v>10.142857142857144</c:v>
                </c:pt>
                <c:pt idx="72">
                  <c:v>10.285714285714286</c:v>
                </c:pt>
                <c:pt idx="73">
                  <c:v>10.428571428571429</c:v>
                </c:pt>
                <c:pt idx="74">
                  <c:v>10.571428571428571</c:v>
                </c:pt>
                <c:pt idx="75">
                  <c:v>10.714285714285714</c:v>
                </c:pt>
                <c:pt idx="76">
                  <c:v>10.857142857142856</c:v>
                </c:pt>
                <c:pt idx="77">
                  <c:v>10.999999999999998</c:v>
                </c:pt>
                <c:pt idx="78">
                  <c:v>11.142857142857141</c:v>
                </c:pt>
                <c:pt idx="79">
                  <c:v>11.285714285714283</c:v>
                </c:pt>
                <c:pt idx="80">
                  <c:v>11.428571428571425</c:v>
                </c:pt>
                <c:pt idx="81">
                  <c:v>11.571428571428568</c:v>
                </c:pt>
                <c:pt idx="82">
                  <c:v>11.71428571428571</c:v>
                </c:pt>
                <c:pt idx="83">
                  <c:v>11.857142857142852</c:v>
                </c:pt>
                <c:pt idx="84">
                  <c:v>11.999999999999995</c:v>
                </c:pt>
              </c:numCache>
            </c:numRef>
          </c:cat>
          <c:val>
            <c:numRef>
              <c:f>ppRun13PhysicsOn!$O$5:$O$89</c:f>
              <c:numCache>
                <c:formatCode>General</c:formatCode>
                <c:ptCount val="85"/>
                <c:pt idx="0">
                  <c:v>0</c:v>
                </c:pt>
                <c:pt idx="1">
                  <c:v>2.97</c:v>
                </c:pt>
                <c:pt idx="2">
                  <c:v>6.39</c:v>
                </c:pt>
                <c:pt idx="3">
                  <c:v>8.92</c:v>
                </c:pt>
                <c:pt idx="4">
                  <c:v>11.7</c:v>
                </c:pt>
                <c:pt idx="5">
                  <c:v>14.93</c:v>
                </c:pt>
                <c:pt idx="6">
                  <c:v>16.86</c:v>
                </c:pt>
                <c:pt idx="7">
                  <c:v>20.11</c:v>
                </c:pt>
                <c:pt idx="8">
                  <c:v>26.24</c:v>
                </c:pt>
                <c:pt idx="9">
                  <c:v>30.94</c:v>
                </c:pt>
                <c:pt idx="10">
                  <c:v>35.65</c:v>
                </c:pt>
                <c:pt idx="11">
                  <c:v>38.43</c:v>
                </c:pt>
                <c:pt idx="12">
                  <c:v>40.44</c:v>
                </c:pt>
                <c:pt idx="13">
                  <c:v>42.32</c:v>
                </c:pt>
                <c:pt idx="14">
                  <c:v>44.46</c:v>
                </c:pt>
                <c:pt idx="15">
                  <c:v>48.46</c:v>
                </c:pt>
                <c:pt idx="16">
                  <c:v>51.82</c:v>
                </c:pt>
                <c:pt idx="17">
                  <c:v>55.28</c:v>
                </c:pt>
                <c:pt idx="18">
                  <c:v>57.34</c:v>
                </c:pt>
                <c:pt idx="19">
                  <c:v>60.17</c:v>
                </c:pt>
                <c:pt idx="20">
                  <c:v>63.58</c:v>
                </c:pt>
                <c:pt idx="21">
                  <c:v>68.430000000000007</c:v>
                </c:pt>
                <c:pt idx="22">
                  <c:v>73.739999999999995</c:v>
                </c:pt>
                <c:pt idx="23">
                  <c:v>79.02</c:v>
                </c:pt>
                <c:pt idx="24">
                  <c:v>83.81</c:v>
                </c:pt>
                <c:pt idx="25">
                  <c:v>86.07</c:v>
                </c:pt>
                <c:pt idx="26">
                  <c:v>87.36</c:v>
                </c:pt>
                <c:pt idx="27">
                  <c:v>88.79</c:v>
                </c:pt>
                <c:pt idx="28">
                  <c:v>91.68</c:v>
                </c:pt>
                <c:pt idx="29">
                  <c:v>95.86</c:v>
                </c:pt>
                <c:pt idx="30">
                  <c:v>99.66</c:v>
                </c:pt>
                <c:pt idx="31">
                  <c:v>103.1</c:v>
                </c:pt>
                <c:pt idx="32">
                  <c:v>106.34</c:v>
                </c:pt>
                <c:pt idx="33">
                  <c:v>110.51</c:v>
                </c:pt>
                <c:pt idx="34">
                  <c:v>113.63</c:v>
                </c:pt>
                <c:pt idx="35">
                  <c:v>116.66</c:v>
                </c:pt>
                <c:pt idx="36">
                  <c:v>123.59</c:v>
                </c:pt>
                <c:pt idx="37">
                  <c:v>129.62</c:v>
                </c:pt>
                <c:pt idx="38">
                  <c:v>134.85</c:v>
                </c:pt>
                <c:pt idx="39">
                  <c:v>136.69999999999999</c:v>
                </c:pt>
                <c:pt idx="40">
                  <c:v>142.87</c:v>
                </c:pt>
                <c:pt idx="41">
                  <c:v>145.99</c:v>
                </c:pt>
                <c:pt idx="42">
                  <c:v>154.51</c:v>
                </c:pt>
                <c:pt idx="43">
                  <c:v>161.52000000000001</c:v>
                </c:pt>
                <c:pt idx="44">
                  <c:v>166.39</c:v>
                </c:pt>
                <c:pt idx="45">
                  <c:v>174.76</c:v>
                </c:pt>
                <c:pt idx="46">
                  <c:v>178.1</c:v>
                </c:pt>
                <c:pt idx="47">
                  <c:v>185.99</c:v>
                </c:pt>
                <c:pt idx="48">
                  <c:v>192.85</c:v>
                </c:pt>
                <c:pt idx="49">
                  <c:v>202.07</c:v>
                </c:pt>
                <c:pt idx="50">
                  <c:v>211.06</c:v>
                </c:pt>
                <c:pt idx="51">
                  <c:v>216.46</c:v>
                </c:pt>
                <c:pt idx="52">
                  <c:v>222</c:v>
                </c:pt>
                <c:pt idx="53">
                  <c:v>225.31</c:v>
                </c:pt>
                <c:pt idx="54">
                  <c:v>231.25</c:v>
                </c:pt>
                <c:pt idx="55">
                  <c:v>239.47</c:v>
                </c:pt>
                <c:pt idx="56">
                  <c:v>244.68</c:v>
                </c:pt>
                <c:pt idx="57">
                  <c:v>246.27</c:v>
                </c:pt>
                <c:pt idx="58">
                  <c:v>254.28</c:v>
                </c:pt>
                <c:pt idx="59">
                  <c:v>261.79000000000002</c:v>
                </c:pt>
                <c:pt idx="60">
                  <c:v>265.91000000000003</c:v>
                </c:pt>
                <c:pt idx="61">
                  <c:v>269.61</c:v>
                </c:pt>
                <c:pt idx="62">
                  <c:v>278.39</c:v>
                </c:pt>
                <c:pt idx="63">
                  <c:v>282.60000000000002</c:v>
                </c:pt>
                <c:pt idx="64">
                  <c:v>291.58</c:v>
                </c:pt>
                <c:pt idx="65">
                  <c:v>297.11</c:v>
                </c:pt>
                <c:pt idx="66">
                  <c:v>306.20999999999998</c:v>
                </c:pt>
                <c:pt idx="67">
                  <c:v>309.22000000000003</c:v>
                </c:pt>
                <c:pt idx="68">
                  <c:v>318.19</c:v>
                </c:pt>
                <c:pt idx="69">
                  <c:v>325.89999999999998</c:v>
                </c:pt>
                <c:pt idx="70">
                  <c:v>335.83</c:v>
                </c:pt>
                <c:pt idx="71">
                  <c:v>344.27</c:v>
                </c:pt>
                <c:pt idx="72">
                  <c:v>353.44</c:v>
                </c:pt>
                <c:pt idx="73">
                  <c:v>356.83</c:v>
                </c:pt>
              </c:numCache>
            </c:numRef>
          </c:val>
        </c:ser>
        <c:ser>
          <c:idx val="1"/>
          <c:order val="1"/>
          <c:tx>
            <c:v>PHENIX</c:v>
          </c:tx>
          <c:spPr>
            <a:ln>
              <a:solidFill>
                <a:srgbClr val="0000FF"/>
              </a:solidFill>
            </a:ln>
          </c:spPr>
          <c:marker>
            <c:symbol val="triangle"/>
            <c:size val="3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cat>
            <c:numRef>
              <c:f>ppRun13PhysicsOn!$S$5:$S$89</c:f>
              <c:numCache>
                <c:formatCode>0.00</c:formatCode>
                <c:ptCount val="85"/>
                <c:pt idx="0" formatCode="General">
                  <c:v>0</c:v>
                </c:pt>
                <c:pt idx="1">
                  <c:v>0.14285714285714285</c:v>
                </c:pt>
                <c:pt idx="2">
                  <c:v>0.2857142857142857</c:v>
                </c:pt>
                <c:pt idx="3">
                  <c:v>0.42857142857142855</c:v>
                </c:pt>
                <c:pt idx="4">
                  <c:v>0.5714285714285714</c:v>
                </c:pt>
                <c:pt idx="5">
                  <c:v>0.71428571428571419</c:v>
                </c:pt>
                <c:pt idx="6">
                  <c:v>0.85714285714285698</c:v>
                </c:pt>
                <c:pt idx="7">
                  <c:v>0.99999999999999978</c:v>
                </c:pt>
                <c:pt idx="8">
                  <c:v>1.1428571428571426</c:v>
                </c:pt>
                <c:pt idx="9">
                  <c:v>1.2857142857142854</c:v>
                </c:pt>
                <c:pt idx="10">
                  <c:v>1.4285714285714282</c:v>
                </c:pt>
                <c:pt idx="11">
                  <c:v>1.571428571428571</c:v>
                </c:pt>
                <c:pt idx="12">
                  <c:v>1.7142857142857137</c:v>
                </c:pt>
                <c:pt idx="13">
                  <c:v>1.8571428571428565</c:v>
                </c:pt>
                <c:pt idx="14">
                  <c:v>1.9999999999999993</c:v>
                </c:pt>
                <c:pt idx="15">
                  <c:v>2.1428571428571423</c:v>
                </c:pt>
                <c:pt idx="16">
                  <c:v>2.2857142857142851</c:v>
                </c:pt>
                <c:pt idx="17">
                  <c:v>2.4285714285714279</c:v>
                </c:pt>
                <c:pt idx="18">
                  <c:v>2.5714285714285707</c:v>
                </c:pt>
                <c:pt idx="19">
                  <c:v>2.7142857142857135</c:v>
                </c:pt>
                <c:pt idx="20">
                  <c:v>2.8571428571428563</c:v>
                </c:pt>
                <c:pt idx="21">
                  <c:v>2.9999999999999991</c:v>
                </c:pt>
                <c:pt idx="22">
                  <c:v>3.1428571428571419</c:v>
                </c:pt>
                <c:pt idx="23">
                  <c:v>3.2857142857142847</c:v>
                </c:pt>
                <c:pt idx="24">
                  <c:v>3.4285714285714275</c:v>
                </c:pt>
                <c:pt idx="25">
                  <c:v>3.5714285714285703</c:v>
                </c:pt>
                <c:pt idx="26">
                  <c:v>3.7142857142857131</c:v>
                </c:pt>
                <c:pt idx="27">
                  <c:v>3.8571428571428559</c:v>
                </c:pt>
                <c:pt idx="28">
                  <c:v>3.9999999999999987</c:v>
                </c:pt>
                <c:pt idx="29">
                  <c:v>4.1428571428571415</c:v>
                </c:pt>
                <c:pt idx="30">
                  <c:v>4.2857142857142847</c:v>
                </c:pt>
                <c:pt idx="31">
                  <c:v>4.4285714285714279</c:v>
                </c:pt>
                <c:pt idx="32">
                  <c:v>4.5714285714285712</c:v>
                </c:pt>
                <c:pt idx="33">
                  <c:v>4.7142857142857144</c:v>
                </c:pt>
                <c:pt idx="34">
                  <c:v>4.8571428571428577</c:v>
                </c:pt>
                <c:pt idx="35">
                  <c:v>5.0000000000000009</c:v>
                </c:pt>
                <c:pt idx="36">
                  <c:v>5.1428571428571441</c:v>
                </c:pt>
                <c:pt idx="37">
                  <c:v>5.2857142857142874</c:v>
                </c:pt>
                <c:pt idx="38">
                  <c:v>5.4285714285714306</c:v>
                </c:pt>
                <c:pt idx="39">
                  <c:v>5.5714285714285738</c:v>
                </c:pt>
                <c:pt idx="40">
                  <c:v>5.7142857142857171</c:v>
                </c:pt>
                <c:pt idx="41">
                  <c:v>5.8571428571428603</c:v>
                </c:pt>
                <c:pt idx="42">
                  <c:v>6.0000000000000036</c:v>
                </c:pt>
                <c:pt idx="43">
                  <c:v>6.1428571428571468</c:v>
                </c:pt>
                <c:pt idx="44">
                  <c:v>6.28571428571429</c:v>
                </c:pt>
                <c:pt idx="45">
                  <c:v>6.4285714285714333</c:v>
                </c:pt>
                <c:pt idx="46">
                  <c:v>6.5714285714285765</c:v>
                </c:pt>
                <c:pt idx="47">
                  <c:v>6.7142857142857197</c:v>
                </c:pt>
                <c:pt idx="48">
                  <c:v>6.857142857142863</c:v>
                </c:pt>
                <c:pt idx="49">
                  <c:v>7.0000000000000062</c:v>
                </c:pt>
                <c:pt idx="50">
                  <c:v>7.1428571428571495</c:v>
                </c:pt>
                <c:pt idx="51">
                  <c:v>7.2857142857142927</c:v>
                </c:pt>
                <c:pt idx="52">
                  <c:v>7.4285714285714359</c:v>
                </c:pt>
                <c:pt idx="53">
                  <c:v>7.5714285714285792</c:v>
                </c:pt>
                <c:pt idx="54">
                  <c:v>7.7142857142857224</c:v>
                </c:pt>
                <c:pt idx="55">
                  <c:v>7.8571428571428656</c:v>
                </c:pt>
                <c:pt idx="56">
                  <c:v>8.0000000000000089</c:v>
                </c:pt>
                <c:pt idx="57">
                  <c:v>8.1428571428571512</c:v>
                </c:pt>
                <c:pt idx="58">
                  <c:v>8.2857142857142936</c:v>
                </c:pt>
                <c:pt idx="59">
                  <c:v>8.4285714285714359</c:v>
                </c:pt>
                <c:pt idx="60">
                  <c:v>8.5714285714285783</c:v>
                </c:pt>
                <c:pt idx="61">
                  <c:v>8.7142857142857206</c:v>
                </c:pt>
                <c:pt idx="62">
                  <c:v>8.857142857142863</c:v>
                </c:pt>
                <c:pt idx="63">
                  <c:v>9.0000000000000053</c:v>
                </c:pt>
                <c:pt idx="64">
                  <c:v>9.1428571428571477</c:v>
                </c:pt>
                <c:pt idx="65">
                  <c:v>9.28571428571429</c:v>
                </c:pt>
                <c:pt idx="66">
                  <c:v>9.4285714285714324</c:v>
                </c:pt>
                <c:pt idx="67">
                  <c:v>9.5714285714285747</c:v>
                </c:pt>
                <c:pt idx="68">
                  <c:v>9.7142857142857171</c:v>
                </c:pt>
                <c:pt idx="69">
                  <c:v>9.8571428571428594</c:v>
                </c:pt>
                <c:pt idx="70">
                  <c:v>10.000000000000002</c:v>
                </c:pt>
                <c:pt idx="71">
                  <c:v>10.142857142857144</c:v>
                </c:pt>
                <c:pt idx="72">
                  <c:v>10.285714285714286</c:v>
                </c:pt>
                <c:pt idx="73">
                  <c:v>10.428571428571429</c:v>
                </c:pt>
                <c:pt idx="74">
                  <c:v>10.571428571428571</c:v>
                </c:pt>
                <c:pt idx="75">
                  <c:v>10.714285714285714</c:v>
                </c:pt>
                <c:pt idx="76">
                  <c:v>10.857142857142856</c:v>
                </c:pt>
                <c:pt idx="77">
                  <c:v>10.999999999999998</c:v>
                </c:pt>
                <c:pt idx="78">
                  <c:v>11.142857142857141</c:v>
                </c:pt>
                <c:pt idx="79">
                  <c:v>11.285714285714283</c:v>
                </c:pt>
                <c:pt idx="80">
                  <c:v>11.428571428571425</c:v>
                </c:pt>
                <c:pt idx="81">
                  <c:v>11.571428571428568</c:v>
                </c:pt>
                <c:pt idx="82">
                  <c:v>11.71428571428571</c:v>
                </c:pt>
                <c:pt idx="83">
                  <c:v>11.857142857142852</c:v>
                </c:pt>
                <c:pt idx="84">
                  <c:v>11.999999999999995</c:v>
                </c:pt>
              </c:numCache>
            </c:numRef>
          </c:cat>
          <c:val>
            <c:numRef>
              <c:f>ppRun13PhysicsOn!$P$5:$P$89</c:f>
              <c:numCache>
                <c:formatCode>General</c:formatCode>
                <c:ptCount val="85"/>
                <c:pt idx="0">
                  <c:v>0</c:v>
                </c:pt>
                <c:pt idx="1">
                  <c:v>3.13</c:v>
                </c:pt>
                <c:pt idx="2">
                  <c:v>6.72</c:v>
                </c:pt>
                <c:pt idx="3">
                  <c:v>9.3699999999999992</c:v>
                </c:pt>
                <c:pt idx="4">
                  <c:v>12.31</c:v>
                </c:pt>
                <c:pt idx="5">
                  <c:v>15.69</c:v>
                </c:pt>
                <c:pt idx="6">
                  <c:v>17.739999999999998</c:v>
                </c:pt>
                <c:pt idx="7">
                  <c:v>21.15</c:v>
                </c:pt>
                <c:pt idx="8">
                  <c:v>27.56</c:v>
                </c:pt>
                <c:pt idx="9">
                  <c:v>32.479999999999997</c:v>
                </c:pt>
                <c:pt idx="10">
                  <c:v>37.46</c:v>
                </c:pt>
                <c:pt idx="11">
                  <c:v>40.409999999999997</c:v>
                </c:pt>
                <c:pt idx="12">
                  <c:v>42.55</c:v>
                </c:pt>
                <c:pt idx="13">
                  <c:v>44.52</c:v>
                </c:pt>
                <c:pt idx="14">
                  <c:v>46.7</c:v>
                </c:pt>
                <c:pt idx="15">
                  <c:v>50.97</c:v>
                </c:pt>
                <c:pt idx="16">
                  <c:v>54.56</c:v>
                </c:pt>
                <c:pt idx="17">
                  <c:v>58.17</c:v>
                </c:pt>
                <c:pt idx="18">
                  <c:v>60.29</c:v>
                </c:pt>
                <c:pt idx="19">
                  <c:v>63.27</c:v>
                </c:pt>
                <c:pt idx="20">
                  <c:v>66.91</c:v>
                </c:pt>
                <c:pt idx="21">
                  <c:v>72.08</c:v>
                </c:pt>
                <c:pt idx="22">
                  <c:v>77.77</c:v>
                </c:pt>
                <c:pt idx="23">
                  <c:v>83.27</c:v>
                </c:pt>
                <c:pt idx="24">
                  <c:v>88.14</c:v>
                </c:pt>
                <c:pt idx="25">
                  <c:v>90.27</c:v>
                </c:pt>
                <c:pt idx="26">
                  <c:v>91.48</c:v>
                </c:pt>
                <c:pt idx="27">
                  <c:v>92.9</c:v>
                </c:pt>
                <c:pt idx="28">
                  <c:v>95.67</c:v>
                </c:pt>
                <c:pt idx="29">
                  <c:v>99.55</c:v>
                </c:pt>
                <c:pt idx="30">
                  <c:v>103.22</c:v>
                </c:pt>
                <c:pt idx="31">
                  <c:v>106.56</c:v>
                </c:pt>
                <c:pt idx="32">
                  <c:v>109.6</c:v>
                </c:pt>
                <c:pt idx="33">
                  <c:v>113.6</c:v>
                </c:pt>
                <c:pt idx="34">
                  <c:v>116.7</c:v>
                </c:pt>
                <c:pt idx="35">
                  <c:v>119.75</c:v>
                </c:pt>
                <c:pt idx="36">
                  <c:v>126.63</c:v>
                </c:pt>
                <c:pt idx="37">
                  <c:v>132.69999999999999</c:v>
                </c:pt>
                <c:pt idx="38">
                  <c:v>138.03</c:v>
                </c:pt>
                <c:pt idx="39">
                  <c:v>140</c:v>
                </c:pt>
                <c:pt idx="40">
                  <c:v>145.94</c:v>
                </c:pt>
                <c:pt idx="41">
                  <c:v>148.94</c:v>
                </c:pt>
                <c:pt idx="42">
                  <c:v>157.16999999999999</c:v>
                </c:pt>
                <c:pt idx="43">
                  <c:v>163.43</c:v>
                </c:pt>
                <c:pt idx="44">
                  <c:v>167.67</c:v>
                </c:pt>
                <c:pt idx="45">
                  <c:v>174.88</c:v>
                </c:pt>
                <c:pt idx="46">
                  <c:v>177.79</c:v>
                </c:pt>
                <c:pt idx="47">
                  <c:v>184.71</c:v>
                </c:pt>
                <c:pt idx="48">
                  <c:v>190.76</c:v>
                </c:pt>
                <c:pt idx="49">
                  <c:v>198.92</c:v>
                </c:pt>
                <c:pt idx="50">
                  <c:v>206.82</c:v>
                </c:pt>
                <c:pt idx="51">
                  <c:v>211.58</c:v>
                </c:pt>
                <c:pt idx="52">
                  <c:v>216.5</c:v>
                </c:pt>
                <c:pt idx="53">
                  <c:v>219.44</c:v>
                </c:pt>
                <c:pt idx="54">
                  <c:v>224.61</c:v>
                </c:pt>
                <c:pt idx="55">
                  <c:v>231.95</c:v>
                </c:pt>
                <c:pt idx="56">
                  <c:v>236.65</c:v>
                </c:pt>
                <c:pt idx="57">
                  <c:v>238.04</c:v>
                </c:pt>
                <c:pt idx="58">
                  <c:v>245.03</c:v>
                </c:pt>
                <c:pt idx="59">
                  <c:v>251.78</c:v>
                </c:pt>
                <c:pt idx="60">
                  <c:v>255.33</c:v>
                </c:pt>
                <c:pt idx="61">
                  <c:v>258.5</c:v>
                </c:pt>
                <c:pt idx="62">
                  <c:v>266.14999999999998</c:v>
                </c:pt>
                <c:pt idx="63">
                  <c:v>269.7</c:v>
                </c:pt>
                <c:pt idx="64">
                  <c:v>277.42</c:v>
                </c:pt>
                <c:pt idx="65">
                  <c:v>282.05</c:v>
                </c:pt>
                <c:pt idx="66">
                  <c:v>290.70999999999998</c:v>
                </c:pt>
                <c:pt idx="67">
                  <c:v>293.8</c:v>
                </c:pt>
                <c:pt idx="68">
                  <c:v>302.02</c:v>
                </c:pt>
                <c:pt idx="69">
                  <c:v>309.32</c:v>
                </c:pt>
                <c:pt idx="70">
                  <c:v>318.27999999999997</c:v>
                </c:pt>
                <c:pt idx="71">
                  <c:v>325.94</c:v>
                </c:pt>
                <c:pt idx="72">
                  <c:v>334.23</c:v>
                </c:pt>
                <c:pt idx="73">
                  <c:v>336.03</c:v>
                </c:pt>
              </c:numCache>
            </c:numRef>
          </c:val>
        </c:ser>
        <c:ser>
          <c:idx val="2"/>
          <c:order val="2"/>
          <c:tx>
            <c:v>Max projection</c:v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ppRun13PhysicsOn!$S$5:$S$89</c:f>
              <c:numCache>
                <c:formatCode>0.00</c:formatCode>
                <c:ptCount val="85"/>
                <c:pt idx="0" formatCode="General">
                  <c:v>0</c:v>
                </c:pt>
                <c:pt idx="1">
                  <c:v>0.14285714285714285</c:v>
                </c:pt>
                <c:pt idx="2">
                  <c:v>0.2857142857142857</c:v>
                </c:pt>
                <c:pt idx="3">
                  <c:v>0.42857142857142855</c:v>
                </c:pt>
                <c:pt idx="4">
                  <c:v>0.5714285714285714</c:v>
                </c:pt>
                <c:pt idx="5">
                  <c:v>0.71428571428571419</c:v>
                </c:pt>
                <c:pt idx="6">
                  <c:v>0.85714285714285698</c:v>
                </c:pt>
                <c:pt idx="7">
                  <c:v>0.99999999999999978</c:v>
                </c:pt>
                <c:pt idx="8">
                  <c:v>1.1428571428571426</c:v>
                </c:pt>
                <c:pt idx="9">
                  <c:v>1.2857142857142854</c:v>
                </c:pt>
                <c:pt idx="10">
                  <c:v>1.4285714285714282</c:v>
                </c:pt>
                <c:pt idx="11">
                  <c:v>1.571428571428571</c:v>
                </c:pt>
                <c:pt idx="12">
                  <c:v>1.7142857142857137</c:v>
                </c:pt>
                <c:pt idx="13">
                  <c:v>1.8571428571428565</c:v>
                </c:pt>
                <c:pt idx="14">
                  <c:v>1.9999999999999993</c:v>
                </c:pt>
                <c:pt idx="15">
                  <c:v>2.1428571428571423</c:v>
                </c:pt>
                <c:pt idx="16">
                  <c:v>2.2857142857142851</c:v>
                </c:pt>
                <c:pt idx="17">
                  <c:v>2.4285714285714279</c:v>
                </c:pt>
                <c:pt idx="18">
                  <c:v>2.5714285714285707</c:v>
                </c:pt>
                <c:pt idx="19">
                  <c:v>2.7142857142857135</c:v>
                </c:pt>
                <c:pt idx="20">
                  <c:v>2.8571428571428563</c:v>
                </c:pt>
                <c:pt idx="21">
                  <c:v>2.9999999999999991</c:v>
                </c:pt>
                <c:pt idx="22">
                  <c:v>3.1428571428571419</c:v>
                </c:pt>
                <c:pt idx="23">
                  <c:v>3.2857142857142847</c:v>
                </c:pt>
                <c:pt idx="24">
                  <c:v>3.4285714285714275</c:v>
                </c:pt>
                <c:pt idx="25">
                  <c:v>3.5714285714285703</c:v>
                </c:pt>
                <c:pt idx="26">
                  <c:v>3.7142857142857131</c:v>
                </c:pt>
                <c:pt idx="27">
                  <c:v>3.8571428571428559</c:v>
                </c:pt>
                <c:pt idx="28">
                  <c:v>3.9999999999999987</c:v>
                </c:pt>
                <c:pt idx="29">
                  <c:v>4.1428571428571415</c:v>
                </c:pt>
                <c:pt idx="30">
                  <c:v>4.2857142857142847</c:v>
                </c:pt>
                <c:pt idx="31">
                  <c:v>4.4285714285714279</c:v>
                </c:pt>
                <c:pt idx="32">
                  <c:v>4.5714285714285712</c:v>
                </c:pt>
                <c:pt idx="33">
                  <c:v>4.7142857142857144</c:v>
                </c:pt>
                <c:pt idx="34">
                  <c:v>4.8571428571428577</c:v>
                </c:pt>
                <c:pt idx="35">
                  <c:v>5.0000000000000009</c:v>
                </c:pt>
                <c:pt idx="36">
                  <c:v>5.1428571428571441</c:v>
                </c:pt>
                <c:pt idx="37">
                  <c:v>5.2857142857142874</c:v>
                </c:pt>
                <c:pt idx="38">
                  <c:v>5.4285714285714306</c:v>
                </c:pt>
                <c:pt idx="39">
                  <c:v>5.5714285714285738</c:v>
                </c:pt>
                <c:pt idx="40">
                  <c:v>5.7142857142857171</c:v>
                </c:pt>
                <c:pt idx="41">
                  <c:v>5.8571428571428603</c:v>
                </c:pt>
                <c:pt idx="42">
                  <c:v>6.0000000000000036</c:v>
                </c:pt>
                <c:pt idx="43">
                  <c:v>6.1428571428571468</c:v>
                </c:pt>
                <c:pt idx="44">
                  <c:v>6.28571428571429</c:v>
                </c:pt>
                <c:pt idx="45">
                  <c:v>6.4285714285714333</c:v>
                </c:pt>
                <c:pt idx="46">
                  <c:v>6.5714285714285765</c:v>
                </c:pt>
                <c:pt idx="47">
                  <c:v>6.7142857142857197</c:v>
                </c:pt>
                <c:pt idx="48">
                  <c:v>6.857142857142863</c:v>
                </c:pt>
                <c:pt idx="49">
                  <c:v>7.0000000000000062</c:v>
                </c:pt>
                <c:pt idx="50">
                  <c:v>7.1428571428571495</c:v>
                </c:pt>
                <c:pt idx="51">
                  <c:v>7.2857142857142927</c:v>
                </c:pt>
                <c:pt idx="52">
                  <c:v>7.4285714285714359</c:v>
                </c:pt>
                <c:pt idx="53">
                  <c:v>7.5714285714285792</c:v>
                </c:pt>
                <c:pt idx="54">
                  <c:v>7.7142857142857224</c:v>
                </c:pt>
                <c:pt idx="55">
                  <c:v>7.8571428571428656</c:v>
                </c:pt>
                <c:pt idx="56">
                  <c:v>8.0000000000000089</c:v>
                </c:pt>
                <c:pt idx="57">
                  <c:v>8.1428571428571512</c:v>
                </c:pt>
                <c:pt idx="58">
                  <c:v>8.2857142857142936</c:v>
                </c:pt>
                <c:pt idx="59">
                  <c:v>8.4285714285714359</c:v>
                </c:pt>
                <c:pt idx="60">
                  <c:v>8.5714285714285783</c:v>
                </c:pt>
                <c:pt idx="61">
                  <c:v>8.7142857142857206</c:v>
                </c:pt>
                <c:pt idx="62">
                  <c:v>8.857142857142863</c:v>
                </c:pt>
                <c:pt idx="63">
                  <c:v>9.0000000000000053</c:v>
                </c:pt>
                <c:pt idx="64">
                  <c:v>9.1428571428571477</c:v>
                </c:pt>
                <c:pt idx="65">
                  <c:v>9.28571428571429</c:v>
                </c:pt>
                <c:pt idx="66">
                  <c:v>9.4285714285714324</c:v>
                </c:pt>
                <c:pt idx="67">
                  <c:v>9.5714285714285747</c:v>
                </c:pt>
                <c:pt idx="68">
                  <c:v>9.7142857142857171</c:v>
                </c:pt>
                <c:pt idx="69">
                  <c:v>9.8571428571428594</c:v>
                </c:pt>
                <c:pt idx="70">
                  <c:v>10.000000000000002</c:v>
                </c:pt>
                <c:pt idx="71">
                  <c:v>10.142857142857144</c:v>
                </c:pt>
                <c:pt idx="72">
                  <c:v>10.285714285714286</c:v>
                </c:pt>
                <c:pt idx="73">
                  <c:v>10.428571428571429</c:v>
                </c:pt>
                <c:pt idx="74">
                  <c:v>10.571428571428571</c:v>
                </c:pt>
                <c:pt idx="75">
                  <c:v>10.714285714285714</c:v>
                </c:pt>
                <c:pt idx="76">
                  <c:v>10.857142857142856</c:v>
                </c:pt>
                <c:pt idx="77">
                  <c:v>10.999999999999998</c:v>
                </c:pt>
                <c:pt idx="78">
                  <c:v>11.142857142857141</c:v>
                </c:pt>
                <c:pt idx="79">
                  <c:v>11.285714285714283</c:v>
                </c:pt>
                <c:pt idx="80">
                  <c:v>11.428571428571425</c:v>
                </c:pt>
                <c:pt idx="81">
                  <c:v>11.571428571428568</c:v>
                </c:pt>
                <c:pt idx="82">
                  <c:v>11.71428571428571</c:v>
                </c:pt>
                <c:pt idx="83">
                  <c:v>11.857142857142852</c:v>
                </c:pt>
                <c:pt idx="84">
                  <c:v>11.999999999999995</c:v>
                </c:pt>
              </c:numCache>
            </c:numRef>
          </c:cat>
          <c:val>
            <c:numRef>
              <c:f>ppRun13PhysicsOn!$R$5:$R$89</c:f>
              <c:numCache>
                <c:formatCode>General</c:formatCode>
                <c:ptCount val="85"/>
                <c:pt idx="0">
                  <c:v>0</c:v>
                </c:pt>
                <c:pt idx="1">
                  <c:v>1.9</c:v>
                </c:pt>
                <c:pt idx="2">
                  <c:v>3.7</c:v>
                </c:pt>
                <c:pt idx="3">
                  <c:v>5.6</c:v>
                </c:pt>
                <c:pt idx="4">
                  <c:v>7.4</c:v>
                </c:pt>
                <c:pt idx="5">
                  <c:v>9.3000000000000007</c:v>
                </c:pt>
                <c:pt idx="6">
                  <c:v>11.1</c:v>
                </c:pt>
                <c:pt idx="7">
                  <c:v>13</c:v>
                </c:pt>
                <c:pt idx="8">
                  <c:v>16.899999999999999</c:v>
                </c:pt>
                <c:pt idx="9">
                  <c:v>20.7</c:v>
                </c:pt>
                <c:pt idx="10">
                  <c:v>24.6</c:v>
                </c:pt>
                <c:pt idx="11">
                  <c:v>28.4</c:v>
                </c:pt>
                <c:pt idx="12">
                  <c:v>32.299999999999997</c:v>
                </c:pt>
                <c:pt idx="13">
                  <c:v>36.1</c:v>
                </c:pt>
                <c:pt idx="14">
                  <c:v>40</c:v>
                </c:pt>
                <c:pt idx="15">
                  <c:v>45.6</c:v>
                </c:pt>
                <c:pt idx="16">
                  <c:v>51.1</c:v>
                </c:pt>
                <c:pt idx="17">
                  <c:v>56.7</c:v>
                </c:pt>
                <c:pt idx="18">
                  <c:v>62.3</c:v>
                </c:pt>
                <c:pt idx="19">
                  <c:v>67.900000000000006</c:v>
                </c:pt>
                <c:pt idx="20">
                  <c:v>73.400000000000006</c:v>
                </c:pt>
                <c:pt idx="21">
                  <c:v>81</c:v>
                </c:pt>
                <c:pt idx="22">
                  <c:v>88.6</c:v>
                </c:pt>
                <c:pt idx="23">
                  <c:v>96.1</c:v>
                </c:pt>
                <c:pt idx="24">
                  <c:v>103.7</c:v>
                </c:pt>
                <c:pt idx="25">
                  <c:v>111.3</c:v>
                </c:pt>
                <c:pt idx="26">
                  <c:v>118.9</c:v>
                </c:pt>
                <c:pt idx="27">
                  <c:v>126.4</c:v>
                </c:pt>
                <c:pt idx="28">
                  <c:v>134</c:v>
                </c:pt>
                <c:pt idx="29">
                  <c:v>141.69999999999999</c:v>
                </c:pt>
                <c:pt idx="30">
                  <c:v>149.4</c:v>
                </c:pt>
                <c:pt idx="31">
                  <c:v>157.1</c:v>
                </c:pt>
                <c:pt idx="32">
                  <c:v>164.9</c:v>
                </c:pt>
                <c:pt idx="33">
                  <c:v>172.6</c:v>
                </c:pt>
                <c:pt idx="34">
                  <c:v>180.3</c:v>
                </c:pt>
                <c:pt idx="35">
                  <c:v>188</c:v>
                </c:pt>
                <c:pt idx="36">
                  <c:v>195.7</c:v>
                </c:pt>
                <c:pt idx="37">
                  <c:v>203.4</c:v>
                </c:pt>
                <c:pt idx="38">
                  <c:v>211.1</c:v>
                </c:pt>
                <c:pt idx="39">
                  <c:v>218.9</c:v>
                </c:pt>
                <c:pt idx="40">
                  <c:v>226.6</c:v>
                </c:pt>
                <c:pt idx="41">
                  <c:v>234.3</c:v>
                </c:pt>
                <c:pt idx="42">
                  <c:v>242</c:v>
                </c:pt>
                <c:pt idx="43">
                  <c:v>249.7</c:v>
                </c:pt>
                <c:pt idx="44">
                  <c:v>257.39999999999998</c:v>
                </c:pt>
                <c:pt idx="45">
                  <c:v>265.10000000000002</c:v>
                </c:pt>
                <c:pt idx="46">
                  <c:v>272.89999999999998</c:v>
                </c:pt>
                <c:pt idx="47">
                  <c:v>280.60000000000002</c:v>
                </c:pt>
                <c:pt idx="48">
                  <c:v>288.3</c:v>
                </c:pt>
                <c:pt idx="49">
                  <c:v>296</c:v>
                </c:pt>
                <c:pt idx="50">
                  <c:v>303.60000000000002</c:v>
                </c:pt>
                <c:pt idx="51">
                  <c:v>311.10000000000002</c:v>
                </c:pt>
                <c:pt idx="52">
                  <c:v>318.7</c:v>
                </c:pt>
                <c:pt idx="53">
                  <c:v>326.3</c:v>
                </c:pt>
                <c:pt idx="54">
                  <c:v>333.9</c:v>
                </c:pt>
                <c:pt idx="55">
                  <c:v>341.4</c:v>
                </c:pt>
                <c:pt idx="56">
                  <c:v>349</c:v>
                </c:pt>
                <c:pt idx="57">
                  <c:v>356.7</c:v>
                </c:pt>
                <c:pt idx="58">
                  <c:v>364.4</c:v>
                </c:pt>
                <c:pt idx="59">
                  <c:v>372.1</c:v>
                </c:pt>
                <c:pt idx="60">
                  <c:v>379.9</c:v>
                </c:pt>
                <c:pt idx="61">
                  <c:v>387.6</c:v>
                </c:pt>
                <c:pt idx="62">
                  <c:v>395.3</c:v>
                </c:pt>
                <c:pt idx="63">
                  <c:v>403</c:v>
                </c:pt>
                <c:pt idx="64">
                  <c:v>410.7</c:v>
                </c:pt>
                <c:pt idx="65">
                  <c:v>418.4</c:v>
                </c:pt>
                <c:pt idx="66">
                  <c:v>426.1</c:v>
                </c:pt>
                <c:pt idx="67">
                  <c:v>433.9</c:v>
                </c:pt>
                <c:pt idx="68">
                  <c:v>441.6</c:v>
                </c:pt>
                <c:pt idx="69">
                  <c:v>449.3</c:v>
                </c:pt>
                <c:pt idx="70">
                  <c:v>457</c:v>
                </c:pt>
                <c:pt idx="71">
                  <c:v>464.7</c:v>
                </c:pt>
                <c:pt idx="72">
                  <c:v>472.4</c:v>
                </c:pt>
                <c:pt idx="73">
                  <c:v>480.1</c:v>
                </c:pt>
                <c:pt idx="74">
                  <c:v>487.9</c:v>
                </c:pt>
                <c:pt idx="75">
                  <c:v>495.6</c:v>
                </c:pt>
                <c:pt idx="76">
                  <c:v>503.3</c:v>
                </c:pt>
                <c:pt idx="77">
                  <c:v>511</c:v>
                </c:pt>
                <c:pt idx="78">
                  <c:v>518.6</c:v>
                </c:pt>
                <c:pt idx="79">
                  <c:v>526.1</c:v>
                </c:pt>
                <c:pt idx="80">
                  <c:v>533.70000000000005</c:v>
                </c:pt>
                <c:pt idx="81">
                  <c:v>541.29999999999995</c:v>
                </c:pt>
                <c:pt idx="82">
                  <c:v>548.9</c:v>
                </c:pt>
                <c:pt idx="83">
                  <c:v>556.4</c:v>
                </c:pt>
                <c:pt idx="84">
                  <c:v>564</c:v>
                </c:pt>
              </c:numCache>
            </c:numRef>
          </c:val>
        </c:ser>
        <c:ser>
          <c:idx val="3"/>
          <c:order val="3"/>
          <c:tx>
            <c:v>Min projection</c:v>
          </c:tx>
          <c:spPr>
            <a:ln>
              <a:solidFill>
                <a:sysClr val="windowText" lastClr="000000"/>
              </a:solidFill>
            </a:ln>
          </c:spPr>
          <c:marker>
            <c:symbol val="none"/>
          </c:marker>
          <c:cat>
            <c:numRef>
              <c:f>ppRun13PhysicsOn!$S$5:$S$89</c:f>
              <c:numCache>
                <c:formatCode>0.00</c:formatCode>
                <c:ptCount val="85"/>
                <c:pt idx="0" formatCode="General">
                  <c:v>0</c:v>
                </c:pt>
                <c:pt idx="1">
                  <c:v>0.14285714285714285</c:v>
                </c:pt>
                <c:pt idx="2">
                  <c:v>0.2857142857142857</c:v>
                </c:pt>
                <c:pt idx="3">
                  <c:v>0.42857142857142855</c:v>
                </c:pt>
                <c:pt idx="4">
                  <c:v>0.5714285714285714</c:v>
                </c:pt>
                <c:pt idx="5">
                  <c:v>0.71428571428571419</c:v>
                </c:pt>
                <c:pt idx="6">
                  <c:v>0.85714285714285698</c:v>
                </c:pt>
                <c:pt idx="7">
                  <c:v>0.99999999999999978</c:v>
                </c:pt>
                <c:pt idx="8">
                  <c:v>1.1428571428571426</c:v>
                </c:pt>
                <c:pt idx="9">
                  <c:v>1.2857142857142854</c:v>
                </c:pt>
                <c:pt idx="10">
                  <c:v>1.4285714285714282</c:v>
                </c:pt>
                <c:pt idx="11">
                  <c:v>1.571428571428571</c:v>
                </c:pt>
                <c:pt idx="12">
                  <c:v>1.7142857142857137</c:v>
                </c:pt>
                <c:pt idx="13">
                  <c:v>1.8571428571428565</c:v>
                </c:pt>
                <c:pt idx="14">
                  <c:v>1.9999999999999993</c:v>
                </c:pt>
                <c:pt idx="15">
                  <c:v>2.1428571428571423</c:v>
                </c:pt>
                <c:pt idx="16">
                  <c:v>2.2857142857142851</c:v>
                </c:pt>
                <c:pt idx="17">
                  <c:v>2.4285714285714279</c:v>
                </c:pt>
                <c:pt idx="18">
                  <c:v>2.5714285714285707</c:v>
                </c:pt>
                <c:pt idx="19">
                  <c:v>2.7142857142857135</c:v>
                </c:pt>
                <c:pt idx="20">
                  <c:v>2.8571428571428563</c:v>
                </c:pt>
                <c:pt idx="21">
                  <c:v>2.9999999999999991</c:v>
                </c:pt>
                <c:pt idx="22">
                  <c:v>3.1428571428571419</c:v>
                </c:pt>
                <c:pt idx="23">
                  <c:v>3.2857142857142847</c:v>
                </c:pt>
                <c:pt idx="24">
                  <c:v>3.4285714285714275</c:v>
                </c:pt>
                <c:pt idx="25">
                  <c:v>3.5714285714285703</c:v>
                </c:pt>
                <c:pt idx="26">
                  <c:v>3.7142857142857131</c:v>
                </c:pt>
                <c:pt idx="27">
                  <c:v>3.8571428571428559</c:v>
                </c:pt>
                <c:pt idx="28">
                  <c:v>3.9999999999999987</c:v>
                </c:pt>
                <c:pt idx="29">
                  <c:v>4.1428571428571415</c:v>
                </c:pt>
                <c:pt idx="30">
                  <c:v>4.2857142857142847</c:v>
                </c:pt>
                <c:pt idx="31">
                  <c:v>4.4285714285714279</c:v>
                </c:pt>
                <c:pt idx="32">
                  <c:v>4.5714285714285712</c:v>
                </c:pt>
                <c:pt idx="33">
                  <c:v>4.7142857142857144</c:v>
                </c:pt>
                <c:pt idx="34">
                  <c:v>4.8571428571428577</c:v>
                </c:pt>
                <c:pt idx="35">
                  <c:v>5.0000000000000009</c:v>
                </c:pt>
                <c:pt idx="36">
                  <c:v>5.1428571428571441</c:v>
                </c:pt>
                <c:pt idx="37">
                  <c:v>5.2857142857142874</c:v>
                </c:pt>
                <c:pt idx="38">
                  <c:v>5.4285714285714306</c:v>
                </c:pt>
                <c:pt idx="39">
                  <c:v>5.5714285714285738</c:v>
                </c:pt>
                <c:pt idx="40">
                  <c:v>5.7142857142857171</c:v>
                </c:pt>
                <c:pt idx="41">
                  <c:v>5.8571428571428603</c:v>
                </c:pt>
                <c:pt idx="42">
                  <c:v>6.0000000000000036</c:v>
                </c:pt>
                <c:pt idx="43">
                  <c:v>6.1428571428571468</c:v>
                </c:pt>
                <c:pt idx="44">
                  <c:v>6.28571428571429</c:v>
                </c:pt>
                <c:pt idx="45">
                  <c:v>6.4285714285714333</c:v>
                </c:pt>
                <c:pt idx="46">
                  <c:v>6.5714285714285765</c:v>
                </c:pt>
                <c:pt idx="47">
                  <c:v>6.7142857142857197</c:v>
                </c:pt>
                <c:pt idx="48">
                  <c:v>6.857142857142863</c:v>
                </c:pt>
                <c:pt idx="49">
                  <c:v>7.0000000000000062</c:v>
                </c:pt>
                <c:pt idx="50">
                  <c:v>7.1428571428571495</c:v>
                </c:pt>
                <c:pt idx="51">
                  <c:v>7.2857142857142927</c:v>
                </c:pt>
                <c:pt idx="52">
                  <c:v>7.4285714285714359</c:v>
                </c:pt>
                <c:pt idx="53">
                  <c:v>7.5714285714285792</c:v>
                </c:pt>
                <c:pt idx="54">
                  <c:v>7.7142857142857224</c:v>
                </c:pt>
                <c:pt idx="55">
                  <c:v>7.8571428571428656</c:v>
                </c:pt>
                <c:pt idx="56">
                  <c:v>8.0000000000000089</c:v>
                </c:pt>
                <c:pt idx="57">
                  <c:v>8.1428571428571512</c:v>
                </c:pt>
                <c:pt idx="58">
                  <c:v>8.2857142857142936</c:v>
                </c:pt>
                <c:pt idx="59">
                  <c:v>8.4285714285714359</c:v>
                </c:pt>
                <c:pt idx="60">
                  <c:v>8.5714285714285783</c:v>
                </c:pt>
                <c:pt idx="61">
                  <c:v>8.7142857142857206</c:v>
                </c:pt>
                <c:pt idx="62">
                  <c:v>8.857142857142863</c:v>
                </c:pt>
                <c:pt idx="63">
                  <c:v>9.0000000000000053</c:v>
                </c:pt>
                <c:pt idx="64">
                  <c:v>9.1428571428571477</c:v>
                </c:pt>
                <c:pt idx="65">
                  <c:v>9.28571428571429</c:v>
                </c:pt>
                <c:pt idx="66">
                  <c:v>9.4285714285714324</c:v>
                </c:pt>
                <c:pt idx="67">
                  <c:v>9.5714285714285747</c:v>
                </c:pt>
                <c:pt idx="68">
                  <c:v>9.7142857142857171</c:v>
                </c:pt>
                <c:pt idx="69">
                  <c:v>9.8571428571428594</c:v>
                </c:pt>
                <c:pt idx="70">
                  <c:v>10.000000000000002</c:v>
                </c:pt>
                <c:pt idx="71">
                  <c:v>10.142857142857144</c:v>
                </c:pt>
                <c:pt idx="72">
                  <c:v>10.285714285714286</c:v>
                </c:pt>
                <c:pt idx="73">
                  <c:v>10.428571428571429</c:v>
                </c:pt>
                <c:pt idx="74">
                  <c:v>10.571428571428571</c:v>
                </c:pt>
                <c:pt idx="75">
                  <c:v>10.714285714285714</c:v>
                </c:pt>
                <c:pt idx="76">
                  <c:v>10.857142857142856</c:v>
                </c:pt>
                <c:pt idx="77">
                  <c:v>10.999999999999998</c:v>
                </c:pt>
                <c:pt idx="78">
                  <c:v>11.142857142857141</c:v>
                </c:pt>
                <c:pt idx="79">
                  <c:v>11.285714285714283</c:v>
                </c:pt>
                <c:pt idx="80">
                  <c:v>11.428571428571425</c:v>
                </c:pt>
                <c:pt idx="81">
                  <c:v>11.571428571428568</c:v>
                </c:pt>
                <c:pt idx="82">
                  <c:v>11.71428571428571</c:v>
                </c:pt>
                <c:pt idx="83">
                  <c:v>11.857142857142852</c:v>
                </c:pt>
                <c:pt idx="84">
                  <c:v>11.999999999999995</c:v>
                </c:pt>
              </c:numCache>
            </c:numRef>
          </c:cat>
          <c:val>
            <c:numRef>
              <c:f>ppRun13PhysicsOn!$Q$5:$Q$89</c:f>
              <c:numCache>
                <c:formatCode>General</c:formatCode>
                <c:ptCount val="8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9</c:v>
                </c:pt>
                <c:pt idx="9">
                  <c:v>11</c:v>
                </c:pt>
                <c:pt idx="10">
                  <c:v>13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24</c:v>
                </c:pt>
                <c:pt idx="16">
                  <c:v>27</c:v>
                </c:pt>
                <c:pt idx="17">
                  <c:v>30</c:v>
                </c:pt>
                <c:pt idx="18">
                  <c:v>33</c:v>
                </c:pt>
                <c:pt idx="19">
                  <c:v>36</c:v>
                </c:pt>
                <c:pt idx="20">
                  <c:v>39</c:v>
                </c:pt>
                <c:pt idx="21">
                  <c:v>42</c:v>
                </c:pt>
                <c:pt idx="22">
                  <c:v>46</c:v>
                </c:pt>
                <c:pt idx="23">
                  <c:v>50</c:v>
                </c:pt>
                <c:pt idx="24">
                  <c:v>54</c:v>
                </c:pt>
                <c:pt idx="25">
                  <c:v>58</c:v>
                </c:pt>
                <c:pt idx="26">
                  <c:v>62</c:v>
                </c:pt>
                <c:pt idx="27">
                  <c:v>66</c:v>
                </c:pt>
                <c:pt idx="28">
                  <c:v>70</c:v>
                </c:pt>
                <c:pt idx="29">
                  <c:v>74</c:v>
                </c:pt>
                <c:pt idx="30">
                  <c:v>78</c:v>
                </c:pt>
                <c:pt idx="31">
                  <c:v>82</c:v>
                </c:pt>
                <c:pt idx="32">
                  <c:v>86</c:v>
                </c:pt>
                <c:pt idx="33">
                  <c:v>90</c:v>
                </c:pt>
                <c:pt idx="34">
                  <c:v>94</c:v>
                </c:pt>
                <c:pt idx="35">
                  <c:v>98</c:v>
                </c:pt>
                <c:pt idx="36">
                  <c:v>102</c:v>
                </c:pt>
                <c:pt idx="37">
                  <c:v>106</c:v>
                </c:pt>
                <c:pt idx="38">
                  <c:v>110</c:v>
                </c:pt>
                <c:pt idx="39">
                  <c:v>114</c:v>
                </c:pt>
                <c:pt idx="40">
                  <c:v>118</c:v>
                </c:pt>
                <c:pt idx="41">
                  <c:v>122</c:v>
                </c:pt>
                <c:pt idx="42">
                  <c:v>126</c:v>
                </c:pt>
                <c:pt idx="43">
                  <c:v>130</c:v>
                </c:pt>
                <c:pt idx="44">
                  <c:v>134</c:v>
                </c:pt>
                <c:pt idx="45">
                  <c:v>138</c:v>
                </c:pt>
                <c:pt idx="46">
                  <c:v>142</c:v>
                </c:pt>
                <c:pt idx="47">
                  <c:v>146</c:v>
                </c:pt>
                <c:pt idx="48">
                  <c:v>150</c:v>
                </c:pt>
                <c:pt idx="49">
                  <c:v>154</c:v>
                </c:pt>
                <c:pt idx="50">
                  <c:v>158</c:v>
                </c:pt>
                <c:pt idx="51">
                  <c:v>162</c:v>
                </c:pt>
                <c:pt idx="52">
                  <c:v>166</c:v>
                </c:pt>
                <c:pt idx="53">
                  <c:v>170</c:v>
                </c:pt>
                <c:pt idx="54">
                  <c:v>174</c:v>
                </c:pt>
                <c:pt idx="55">
                  <c:v>178</c:v>
                </c:pt>
                <c:pt idx="56">
                  <c:v>182</c:v>
                </c:pt>
                <c:pt idx="57">
                  <c:v>186</c:v>
                </c:pt>
                <c:pt idx="58">
                  <c:v>190</c:v>
                </c:pt>
                <c:pt idx="59">
                  <c:v>194</c:v>
                </c:pt>
                <c:pt idx="60">
                  <c:v>198</c:v>
                </c:pt>
                <c:pt idx="61">
                  <c:v>202</c:v>
                </c:pt>
                <c:pt idx="62">
                  <c:v>206</c:v>
                </c:pt>
                <c:pt idx="63">
                  <c:v>210</c:v>
                </c:pt>
                <c:pt idx="64">
                  <c:v>214</c:v>
                </c:pt>
                <c:pt idx="65">
                  <c:v>218</c:v>
                </c:pt>
                <c:pt idx="66">
                  <c:v>222</c:v>
                </c:pt>
                <c:pt idx="67">
                  <c:v>226</c:v>
                </c:pt>
                <c:pt idx="68">
                  <c:v>230</c:v>
                </c:pt>
                <c:pt idx="69">
                  <c:v>234</c:v>
                </c:pt>
                <c:pt idx="70">
                  <c:v>238</c:v>
                </c:pt>
                <c:pt idx="71">
                  <c:v>242</c:v>
                </c:pt>
                <c:pt idx="72">
                  <c:v>246</c:v>
                </c:pt>
                <c:pt idx="73">
                  <c:v>250</c:v>
                </c:pt>
                <c:pt idx="74">
                  <c:v>254</c:v>
                </c:pt>
                <c:pt idx="75">
                  <c:v>258</c:v>
                </c:pt>
                <c:pt idx="76">
                  <c:v>262</c:v>
                </c:pt>
                <c:pt idx="77">
                  <c:v>266</c:v>
                </c:pt>
                <c:pt idx="78">
                  <c:v>270</c:v>
                </c:pt>
                <c:pt idx="79">
                  <c:v>274</c:v>
                </c:pt>
                <c:pt idx="80">
                  <c:v>278</c:v>
                </c:pt>
                <c:pt idx="81">
                  <c:v>282</c:v>
                </c:pt>
                <c:pt idx="82">
                  <c:v>286</c:v>
                </c:pt>
                <c:pt idx="83">
                  <c:v>290</c:v>
                </c:pt>
                <c:pt idx="84">
                  <c:v>294</c:v>
                </c:pt>
              </c:numCache>
            </c:numRef>
          </c:val>
        </c:ser>
        <c:marker val="1"/>
        <c:axId val="57066624"/>
        <c:axId val="57068544"/>
      </c:lineChart>
      <c:catAx>
        <c:axId val="57066624"/>
        <c:scaling>
          <c:orientation val="minMax"/>
        </c:scaling>
        <c:axPos val="b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400">
                    <a:latin typeface="Times New Roman" pitchFamily="18" charset="0"/>
                    <a:cs typeface="Times New Roman" pitchFamily="18" charset="0"/>
                  </a:rPr>
                  <a:t>Weeks in physics</a:t>
                </a:r>
              </a:p>
            </c:rich>
          </c:tx>
          <c:layout/>
        </c:title>
        <c:numFmt formatCode="#,##0" sourceLinked="0"/>
        <c:majorTickMark val="in"/>
        <c:tickLblPos val="nextTo"/>
        <c:spPr>
          <a:ln w="1905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7068544"/>
        <c:crosses val="autoZero"/>
        <c:auto val="1"/>
        <c:lblAlgn val="ctr"/>
        <c:lblOffset val="100"/>
        <c:tickLblSkip val="14"/>
        <c:tickMarkSkip val="14"/>
      </c:catAx>
      <c:valAx>
        <c:axId val="57068544"/>
        <c:scaling>
          <c:orientation val="minMax"/>
          <c:max val="500"/>
        </c:scaling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600">
                    <a:latin typeface="Times New Roman" pitchFamily="18" charset="0"/>
                    <a:cs typeface="Times New Roman" pitchFamily="18" charset="0"/>
                  </a:rPr>
                  <a:t>Luminosity [pb</a:t>
                </a:r>
                <a:r>
                  <a:rPr lang="en-US" sz="1600" baseline="30000">
                    <a:latin typeface="Times New Roman" pitchFamily="18" charset="0"/>
                    <a:cs typeface="Times New Roman" pitchFamily="18" charset="0"/>
                  </a:rPr>
                  <a:t>-1</a:t>
                </a:r>
                <a:r>
                  <a:rPr lang="en-US" sz="1600">
                    <a:latin typeface="Times New Roman" pitchFamily="18" charset="0"/>
                    <a:cs typeface="Times New Roman" pitchFamily="18" charset="0"/>
                  </a:rPr>
                  <a:t>]</a:t>
                </a:r>
              </a:p>
            </c:rich>
          </c:tx>
          <c:layout>
            <c:manualLayout>
              <c:xMode val="edge"/>
              <c:yMode val="edge"/>
              <c:x val="2.1585085240383182E-2"/>
              <c:y val="0.33702802415806754"/>
            </c:manualLayout>
          </c:layout>
        </c:title>
        <c:numFmt formatCode="General" sourceLinked="1"/>
        <c:majorTickMark val="in"/>
        <c:minorTickMark val="in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7066624"/>
        <c:crosses val="autoZero"/>
        <c:crossBetween val="midCat"/>
        <c:majorUnit val="100"/>
        <c:minorUnit val="10"/>
      </c:valAx>
      <c:spPr>
        <a:noFill/>
        <a:ln w="2540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5451034113918297"/>
          <c:y val="0.10641088744121122"/>
          <c:w val="0.23688722768030726"/>
          <c:h val="0.27172816595292437"/>
        </c:manualLayout>
      </c:layout>
      <c:spPr>
        <a:effectLst>
          <a:outerShdw sx="1000" sy="1000" algn="ctr" rotWithShape="0">
            <a:srgbClr val="000000"/>
          </a:outerShdw>
        </a:effectLst>
      </c:spPr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0.15521</cdr:x>
      <cdr:y>0.58262</cdr:y>
    </cdr:from>
    <cdr:to>
      <cdr:x>0.3715</cdr:x>
      <cdr:y>0.68143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62021" y="3257527"/>
          <a:ext cx="1619288" cy="5524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>
              <a:latin typeface="Times New Roman" pitchFamily="18" charset="0"/>
              <a:cs typeface="Times New Roman" pitchFamily="18" charset="0"/>
            </a:rPr>
            <a:t>thru fill 17530</a:t>
          </a:r>
        </a:p>
        <a:p xmlns:a="http://schemas.openxmlformats.org/drawingml/2006/main">
          <a:r>
            <a:rPr lang="en-US" sz="1200">
              <a:latin typeface="Times New Roman" pitchFamily="18" charset="0"/>
              <a:cs typeface="Times New Roman" pitchFamily="18" charset="0"/>
            </a:rPr>
            <a:t>Tuesday 21 May 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385D-ED3F-4437-A03C-B7517E3E334D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0B69-F38C-4EBF-A446-2C2B55D5BD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385D-ED3F-4437-A03C-B7517E3E334D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0B69-F38C-4EBF-A446-2C2B55D5BD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385D-ED3F-4437-A03C-B7517E3E334D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0B69-F38C-4EBF-A446-2C2B55D5BD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385D-ED3F-4437-A03C-B7517E3E334D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0B69-F38C-4EBF-A446-2C2B55D5BD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385D-ED3F-4437-A03C-B7517E3E334D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0B69-F38C-4EBF-A446-2C2B55D5BD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385D-ED3F-4437-A03C-B7517E3E334D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0B69-F38C-4EBF-A446-2C2B55D5BD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385D-ED3F-4437-A03C-B7517E3E334D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0B69-F38C-4EBF-A446-2C2B55D5BD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385D-ED3F-4437-A03C-B7517E3E334D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0B69-F38C-4EBF-A446-2C2B55D5BD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385D-ED3F-4437-A03C-B7517E3E334D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0B69-F38C-4EBF-A446-2C2B55D5BD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385D-ED3F-4437-A03C-B7517E3E334D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0B69-F38C-4EBF-A446-2C2B55D5BD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385D-ED3F-4437-A03C-B7517E3E334D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0B69-F38C-4EBF-A446-2C2B55D5BD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0385D-ED3F-4437-A03C-B7517E3E334D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A0B69-F38C-4EBF-A446-2C2B55D5BD1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chart" Target="../charts/chart1.x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7772400" cy="914400"/>
          </a:xfrm>
        </p:spPr>
        <p:txBody>
          <a:bodyPr/>
          <a:lstStyle/>
          <a:p>
            <a:pPr algn="l"/>
            <a:r>
              <a:rPr lang="en-US" u="sng" dirty="0" smtClean="0"/>
              <a:t>RHIC Status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936" y="914400"/>
            <a:ext cx="6400800" cy="5334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Time Meeting 5/21/31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600200"/>
            <a:ext cx="8458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Store configuration: 1.8e11/bunch at lower vertical store tune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Decreases luminosity from the run peak, but lower vertical store tune is necessary to maintain polarization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Yellow </a:t>
            </a:r>
            <a:r>
              <a:rPr lang="en-US" dirty="0" err="1" smtClean="0"/>
              <a:t>emittance</a:t>
            </a:r>
            <a:r>
              <a:rPr lang="en-US" dirty="0" smtClean="0"/>
              <a:t> still subject to growth at these tunes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Polarization in yellow is in the high 50’s, blue in the low 50’s since the source repair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Some indication that blue problem is at store.  Will try an (even lower) </a:t>
            </a:r>
            <a:r>
              <a:rPr lang="en-US" dirty="0" err="1" smtClean="0"/>
              <a:t>Qy</a:t>
            </a:r>
            <a:r>
              <a:rPr lang="en-US" dirty="0" smtClean="0"/>
              <a:t> in blue</a:t>
            </a:r>
          </a:p>
          <a:p>
            <a:pPr lvl="2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There is no </a:t>
            </a:r>
            <a:r>
              <a:rPr lang="en-US" dirty="0" err="1" smtClean="0"/>
              <a:t>emittance</a:t>
            </a:r>
            <a:r>
              <a:rPr lang="en-US" dirty="0" smtClean="0"/>
              <a:t> blowup in blue to date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Store orbit control converging on a solution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Dump quenches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Reliability: Many stores (about half) taken out by variety of failures at 3-5 hours.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Thursday: Machine development, continue longitudinal stability threshold studies, periodic transient beam loading code test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ay12_lumi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915400" cy="635827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jet_may2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980" t="4637" r="980" b="8416"/>
          <a:stretch>
            <a:fillRect/>
          </a:stretch>
        </p:blipFill>
        <p:spPr>
          <a:xfrm>
            <a:off x="609600" y="304800"/>
            <a:ext cx="7620000" cy="5715000"/>
          </a:xfrm>
        </p:spPr>
      </p:pic>
      <p:sp>
        <p:nvSpPr>
          <p:cNvPr id="5" name="TextBox 4"/>
          <p:cNvSpPr txBox="1"/>
          <p:nvPr/>
        </p:nvSpPr>
        <p:spPr>
          <a:xfrm>
            <a:off x="6019800" y="4267200"/>
            <a:ext cx="787588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Blue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Yellow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4600" y="4495800"/>
            <a:ext cx="2243243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Source problem starts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3"/>
          </p:cNvCxnSpPr>
          <p:nvPr/>
        </p:nvCxnSpPr>
        <p:spPr>
          <a:xfrm flipV="1">
            <a:off x="4757843" y="4495800"/>
            <a:ext cx="347557" cy="18466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028" name="Acrobat Document" r:id="rId3" imgW="0" imgH="0" progId="AcroExch.Document.11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/>
          </p:cNvGraphicFramePr>
          <p:nvPr/>
        </p:nvGraphicFramePr>
        <p:xfrm>
          <a:off x="1524000" y="1397000"/>
          <a:ext cx="7010400" cy="4851400"/>
        </p:xfrm>
        <a:graphic>
          <a:graphicData uri="http://schemas.openxmlformats.org/presentationml/2006/ole">
            <p:oleObj spid="_x0000_s1029" name="Acrobat Document" r:id="rId4" imgW="0" imgH="0" progId="AcroExch.Document.11">
              <p:embed/>
            </p:oleObj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304800" y="304800"/>
          <a:ext cx="82296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172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Adobe Acrobat Document</vt:lpstr>
      <vt:lpstr>RHIC Status</vt:lpstr>
      <vt:lpstr>Slide 2</vt:lpstr>
      <vt:lpstr>Slide 3</vt:lpstr>
      <vt:lpstr>Slide 4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RHIC Status</dc:title>
  <dc:creator>C-AD</dc:creator>
  <cp:lastModifiedBy>C-AD</cp:lastModifiedBy>
  <cp:revision>7</cp:revision>
  <dcterms:created xsi:type="dcterms:W3CDTF">2013-05-21T14:23:58Z</dcterms:created>
  <dcterms:modified xsi:type="dcterms:W3CDTF">2013-05-21T16:12:56Z</dcterms:modified>
</cp:coreProperties>
</file>