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3366FF"/>
    <a:srgbClr val="FFFF66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3" autoAdjust="0"/>
    <p:restoredTop sz="94660"/>
  </p:normalViewPr>
  <p:slideViewPr>
    <p:cSldViewPr>
      <p:cViewPr varScale="1">
        <p:scale>
          <a:sx n="62" d="100"/>
          <a:sy n="62" d="100"/>
        </p:scale>
        <p:origin x="-94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05/27/2013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528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51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528_Operations_Ingrassia.pptx" TargetMode="External"/><Relationship Id="rId3" Type="http://schemas.openxmlformats.org/officeDocument/2006/relationships/hyperlink" Target="130528_RHIC_Ranjbar.ppt" TargetMode="External"/><Relationship Id="rId7" Type="http://schemas.openxmlformats.org/officeDocument/2006/relationships/hyperlink" Target="130528_AGS_Huang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528_BLIP_Mausner.pptx" TargetMode="External"/><Relationship Id="rId5" Type="http://schemas.openxmlformats.org/officeDocument/2006/relationships/hyperlink" Target="130528_Phenix_VanHecke.pptx" TargetMode="External"/><Relationship Id="rId4" Type="http://schemas.openxmlformats.org/officeDocument/2006/relationships/hyperlink" Target="130528_STAR_Codrington.pptx" TargetMode="External"/><Relationship Id="rId9" Type="http://schemas.openxmlformats.org/officeDocument/2006/relationships/hyperlink" Target="130528_RCF_Ernst.pp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May 28,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447800"/>
            <a:ext cx="560784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1600200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optimization continues)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228600" y="4572000"/>
            <a:ext cx="8686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29:	NSRL Run  13B begins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30:	APEX for 5.86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GeV</a:t>
            </a:r>
            <a:r>
              <a:rPr lang="en-US" sz="1800" b="1" i="1" dirty="0" smtClean="0">
                <a:solidFill>
                  <a:srgbClr val="C00000"/>
                </a:solidFill>
              </a:rPr>
              <a:t> protons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June 10:	End of RHIC Run</a:t>
            </a:r>
          </a:p>
        </p:txBody>
      </p:sp>
      <p:pic>
        <p:nvPicPr>
          <p:cNvPr id="14" name="Picture 13" descr="Run13_schedule_130513.png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9" y="1295399"/>
            <a:ext cx="4163522" cy="266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the week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5626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optimization between stores</a:t>
            </a:r>
            <a:endParaRPr lang="en-US" sz="16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228600" y="1600200"/>
          <a:ext cx="8534399" cy="3599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768"/>
                <a:gridCol w="1055802"/>
                <a:gridCol w="1319752"/>
                <a:gridCol w="1407736"/>
                <a:gridCol w="3519341"/>
              </a:tblGrid>
              <a:tr h="540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Beam  development studies (4 hour)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24:00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APEX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5.86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GeV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protons tests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dirty="0" smtClean="0"/>
              <a:t>			Martin </a:t>
            </a:r>
            <a:r>
              <a:rPr lang="en-US" sz="2000" dirty="0" err="1" smtClean="0"/>
              <a:t>Codrington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BLIP</a:t>
            </a:r>
            <a:r>
              <a:rPr lang="en-US" sz="2000" dirty="0" smtClean="0"/>
              <a:t>				Leonard Mausner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05/27/2013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June 4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5222</TotalTime>
  <Words>201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May 28, 2013</vt:lpstr>
      <vt:lpstr>Safety and training</vt:lpstr>
      <vt:lpstr>Schedule</vt:lpstr>
      <vt:lpstr>Schedule for the week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537</cp:revision>
  <cp:lastPrinted>2013-02-04T22:02:37Z</cp:lastPrinted>
  <dcterms:created xsi:type="dcterms:W3CDTF">1601-01-01T00:00:00Z</dcterms:created>
  <dcterms:modified xsi:type="dcterms:W3CDTF">2013-05-28T16:46:23Z</dcterms:modified>
</cp:coreProperties>
</file>