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1" r:id="rId3"/>
    <p:sldId id="275" r:id="rId4"/>
    <p:sldId id="276" r:id="rId5"/>
    <p:sldId id="273" r:id="rId6"/>
    <p:sldId id="266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FF99"/>
    <a:srgbClr val="3366FF"/>
    <a:srgbClr val="FFFF66"/>
    <a:srgbClr val="000066"/>
    <a:srgbClr val="009999"/>
    <a:srgbClr val="FFFF00"/>
    <a:srgbClr val="CC3300"/>
    <a:srgbClr val="FF00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3" autoAdjust="0"/>
    <p:restoredTop sz="94660"/>
  </p:normalViewPr>
  <p:slideViewPr>
    <p:cSldViewPr>
      <p:cViewPr varScale="1">
        <p:scale>
          <a:sx n="62" d="100"/>
          <a:sy n="62" d="100"/>
        </p:scale>
        <p:origin x="-94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06" y="-8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D3D666F-87B1-42BB-B11E-D17A43B85BFB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B2B5FAC-505D-4C38-921D-6D009DC84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631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398CA5-34C7-41A2-B939-8B881FD51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47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C88A09-02CD-4983-B16E-C575CF5FAB6A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6777D33-B00A-4B19-A78E-0E5B613A186B}" type="slidenum">
              <a:rPr lang="en-US" sz="1200" smtClean="0">
                <a:latin typeface="Times New Roman" pitchFamily="18" charset="0"/>
              </a:rPr>
              <a:pPr/>
              <a:t>2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3B5D51-CC67-4A32-9F77-C7619A0E8E62}" type="slidenum">
              <a:rPr lang="en-US" sz="1200" smtClean="0">
                <a:latin typeface="Times New Roman" pitchFamily="18" charset="0"/>
              </a:rPr>
              <a:pPr/>
              <a:t>5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60A855-BCF9-4241-BCC0-3C2FBEFE3FA7}" type="slidenum">
              <a:rPr lang="en-US" sz="1200" smtClean="0">
                <a:latin typeface="Times New Roman" pitchFamily="18" charset="0"/>
              </a:rPr>
              <a:pPr/>
              <a:t>6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551-6120-4676-98FE-A6B495C6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0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4158-B3EE-4090-A0CA-53C8B1CAE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9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4337-F32A-4BF5-8069-83597E667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0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CFDD-52E5-4FB9-AA83-3A014B9A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27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1C534-6A80-444A-A992-8D47D481C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1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05D0-399C-4ABA-B8E3-00A75EC37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D3C97-57C5-4B40-BE62-ADA28E280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42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AB9CD-F250-4BE4-916D-81CA93678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6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98EB4-F522-4F88-9D30-A1F32AD2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1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3029-8BA5-453B-B9FD-D5FA0A99E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162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38BF-1484-4EC2-B0E9-C9ED916E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1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AD-splash-3w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816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05/27/2013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ACF04E6D-6E85-4F2E-9043-FFDB785ED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4800600" cy="1219200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100000">
                <a:srgbClr val="003B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30528_Safety_Lessar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C-AD%20Operations%20Schedules/Run13_schedule_130513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130528_Operations_Ingrassia.pptx" TargetMode="External"/><Relationship Id="rId3" Type="http://schemas.openxmlformats.org/officeDocument/2006/relationships/hyperlink" Target="130528_RHIC_Ranjbar.ppt" TargetMode="External"/><Relationship Id="rId7" Type="http://schemas.openxmlformats.org/officeDocument/2006/relationships/hyperlink" Target="130528_AGS_Huang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130528_BLIP_Mausner.pptx" TargetMode="External"/><Relationship Id="rId5" Type="http://schemas.openxmlformats.org/officeDocument/2006/relationships/hyperlink" Target="130528_Phenix_VanHecke.pptx" TargetMode="External"/><Relationship Id="rId4" Type="http://schemas.openxmlformats.org/officeDocument/2006/relationships/hyperlink" Target="130528_STAR_Codrington.pptx" TargetMode="External"/><Relationship Id="rId9" Type="http://schemas.openxmlformats.org/officeDocument/2006/relationships/hyperlink" Target="130528_RCF_Ernst.pp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 Meeting</a:t>
            </a:r>
            <a:br>
              <a:rPr lang="en-US" dirty="0" smtClean="0"/>
            </a:br>
            <a:r>
              <a:rPr lang="en-US" dirty="0" smtClean="0"/>
              <a:t>May 28, 2013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4000" b="1" i="1" u="sng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000" b="1" i="1" u="sng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Agenda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Safety </a:t>
            </a:r>
          </a:p>
          <a:p>
            <a:pPr eaLnBrk="1" hangingPunct="1">
              <a:defRPr/>
            </a:pPr>
            <a:r>
              <a:rPr lang="en-US" dirty="0" smtClean="0"/>
              <a:t>Schedule</a:t>
            </a:r>
          </a:p>
          <a:p>
            <a:pPr eaLnBrk="1" hangingPunct="1">
              <a:defRPr/>
            </a:pPr>
            <a:r>
              <a:rPr lang="en-US" dirty="0" smtClean="0"/>
              <a:t>Machine and system reports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05/27/2013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57EF41-6BAF-42D2-87F4-D47BD80C499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Safety and training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05/27/2013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AD8AAF-98C0-49AE-AD49-A3F01F36D630}" type="slidenum">
              <a:rPr lang="en-US" sz="1400" smtClean="0"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Ed Lessard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1447800"/>
            <a:ext cx="560784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05/27/2013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43400" y="1600200"/>
            <a:ext cx="4648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BLIP </a:t>
            </a:r>
            <a:r>
              <a:rPr lang="en-US" sz="2000" b="1" dirty="0">
                <a:solidFill>
                  <a:schemeClr val="accent6"/>
                </a:solidFill>
              </a:rPr>
              <a:t>Run </a:t>
            </a:r>
            <a:r>
              <a:rPr lang="en-US" sz="2000" b="1" dirty="0" smtClean="0">
                <a:solidFill>
                  <a:schemeClr val="accent6"/>
                </a:solidFill>
              </a:rPr>
              <a:t>continues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RHIC run Physics </a:t>
            </a:r>
          </a:p>
          <a:p>
            <a:pPr marL="342900" indent="-342900"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   </a:t>
            </a:r>
            <a:r>
              <a:rPr lang="en-US" sz="2000" i="1" dirty="0" smtClean="0">
                <a:solidFill>
                  <a:schemeClr val="accent6"/>
                </a:solidFill>
              </a:rPr>
              <a:t>(beam optimization continues) </a:t>
            </a:r>
          </a:p>
          <a:p>
            <a:pPr marL="342900" indent="-342900">
              <a:defRPr/>
            </a:pPr>
            <a:r>
              <a:rPr lang="en-US" sz="2000" i="1" dirty="0" smtClean="0">
                <a:solidFill>
                  <a:schemeClr val="accent6"/>
                </a:solidFill>
              </a:rPr>
              <a:t> </a:t>
            </a:r>
            <a:endParaRPr lang="en-US" sz="2000" i="1" dirty="0">
              <a:solidFill>
                <a:schemeClr val="accent6"/>
              </a:solidFill>
            </a:endParaRPr>
          </a:p>
        </p:txBody>
      </p:sp>
      <p:sp>
        <p:nvSpPr>
          <p:cNvPr id="4104" name="TextBox 2"/>
          <p:cNvSpPr txBox="1">
            <a:spLocks noChangeArrowheads="1"/>
          </p:cNvSpPr>
          <p:nvPr/>
        </p:nvSpPr>
        <p:spPr bwMode="auto">
          <a:xfrm>
            <a:off x="228600" y="4572000"/>
            <a:ext cx="86868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May  29:	NSRL Run  13B begins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May  30:	APEX for 5.86 </a:t>
            </a:r>
            <a:r>
              <a:rPr lang="en-US" sz="1800" b="1" i="1" dirty="0" err="1" smtClean="0">
                <a:solidFill>
                  <a:srgbClr val="C00000"/>
                </a:solidFill>
              </a:rPr>
              <a:t>GeV</a:t>
            </a:r>
            <a:r>
              <a:rPr lang="en-US" sz="1800" b="1" i="1" dirty="0" smtClean="0">
                <a:solidFill>
                  <a:srgbClr val="C00000"/>
                </a:solidFill>
              </a:rPr>
              <a:t> protons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June 10:	End of RHIC Run</a:t>
            </a:r>
          </a:p>
        </p:txBody>
      </p:sp>
      <p:pic>
        <p:nvPicPr>
          <p:cNvPr id="14" name="Picture 13" descr="Run13_schedule_130513.png">
            <a:hlinkClick r:id="rId3" action="ppaction://hlinkpres?slideindex=1&amp;slidetitle=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399" y="1295399"/>
            <a:ext cx="4163522" cy="2667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the week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05/27/2013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562600"/>
            <a:ext cx="7620000" cy="3385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</a:rPr>
              <a:t>*</a:t>
            </a:r>
            <a:r>
              <a:rPr lang="en-US" sz="1600" b="1" i="1" dirty="0" smtClean="0"/>
              <a:t> 8-hour stores, Beam optimization between stores</a:t>
            </a:r>
            <a:endParaRPr lang="en-US" sz="1600" b="1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1286736"/>
              </p:ext>
            </p:extLst>
          </p:nvPr>
        </p:nvGraphicFramePr>
        <p:xfrm>
          <a:off x="228600" y="1600200"/>
          <a:ext cx="8534399" cy="3599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768"/>
                <a:gridCol w="1055802"/>
                <a:gridCol w="1319752"/>
                <a:gridCol w="1407736"/>
                <a:gridCol w="3519341"/>
              </a:tblGrid>
              <a:tr h="5400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b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Beam  development studies (4 hour)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08:00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– 24:00</a:t>
                      </a:r>
                      <a:endParaRPr lang="en-US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APEX</a:t>
                      </a:r>
                      <a:endParaRPr lang="en-US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5.86 </a:t>
                      </a:r>
                      <a:r>
                        <a:rPr lang="en-US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GeV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protons tests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Friday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00:00 - 24:00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Saturday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Sunday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Machine and system reports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3" action="ppaction://hlinkpres?slideindex=1&amp;slidetitle="/>
              </a:rPr>
              <a:t>RHIC	 pp Run13</a:t>
            </a:r>
            <a:r>
              <a:rPr lang="en-US" sz="2000" dirty="0" smtClean="0"/>
              <a:t>		Vahid Ranjbar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/>
                </a:solidFill>
                <a:hlinkClick r:id="rId4" action="ppaction://hlinkpres?slideindex=1&amp;slidetitle="/>
              </a:rPr>
              <a:t>STAR</a:t>
            </a:r>
            <a:r>
              <a:rPr lang="en-US" sz="2000" dirty="0" smtClean="0">
                <a:solidFill>
                  <a:schemeClr val="accent6"/>
                </a:solidFill>
              </a:rPr>
              <a:t>	</a:t>
            </a:r>
            <a:r>
              <a:rPr lang="en-US" sz="2000" dirty="0" smtClean="0"/>
              <a:t>			Martin </a:t>
            </a:r>
            <a:r>
              <a:rPr lang="en-US" sz="2000" dirty="0" err="1" smtClean="0"/>
              <a:t>Codrington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5" action="ppaction://hlinkpres?slideindex=1&amp;slidetitle="/>
              </a:rPr>
              <a:t>PHENIX</a:t>
            </a:r>
            <a:r>
              <a:rPr lang="en-US" sz="2000" dirty="0" smtClean="0"/>
              <a:t>			Hubert van Hecke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6" action="ppaction://hlinkpres?slideindex=1&amp;slidetitle="/>
              </a:rPr>
              <a:t>BLIP</a:t>
            </a:r>
            <a:r>
              <a:rPr lang="en-US" sz="2000" dirty="0" smtClean="0"/>
              <a:t>				Leonard Mausner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7" action="ppaction://hlinkpres?slideindex=1&amp;slidetitle="/>
              </a:rPr>
              <a:t>AGS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	Haixin Huang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8" action="ppaction://hlinkpres?slideindex=1&amp;slidetitle="/>
              </a:rPr>
              <a:t>Operations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Peter Ingrassia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9" action="ppaction://hlinkpres?slideindex=1&amp;slidetitle="/>
              </a:rPr>
              <a:t>RCF</a:t>
            </a:r>
            <a:r>
              <a:rPr lang="en-US" sz="2000" dirty="0" smtClean="0"/>
              <a:t>				Michaels Ernst</a:t>
            </a:r>
          </a:p>
          <a:p>
            <a:pPr eaLnBrk="1" hangingPunct="1"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					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		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05/27/2013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46061C-2EF0-44C3-8B79-F9DD163FF3CD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05/27/2013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D84752-C05E-4C34-9FD6-1003B12F0FCD}" type="slidenum">
              <a:rPr lang="en-US" sz="1400" smtClean="0"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Time Meeting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Next Time Meeting: </a:t>
            </a:r>
            <a:r>
              <a:rPr lang="en-US" dirty="0" smtClean="0">
                <a:solidFill>
                  <a:srgbClr val="FF0000"/>
                </a:solidFill>
              </a:rPr>
              <a:t>Tuesday, June 4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	    1:30PM, Snyder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</a:t>
            </a:r>
            <a:endParaRPr lang="en-US" dirty="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A50021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5222</TotalTime>
  <Words>201</Words>
  <Application>Microsoft Office PowerPoint</Application>
  <PresentationFormat>On-screen Show (4:3)</PresentationFormat>
  <Paragraphs>110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Time Meeting May 28, 2013</vt:lpstr>
      <vt:lpstr>Safety and training</vt:lpstr>
      <vt:lpstr>Schedule</vt:lpstr>
      <vt:lpstr>Schedule for the week</vt:lpstr>
      <vt:lpstr>Machine and system reports</vt:lpstr>
      <vt:lpstr>Next Time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Poblaguev, Andrei</dc:creator>
  <cp:lastModifiedBy>AutoBVT</cp:lastModifiedBy>
  <cp:revision>537</cp:revision>
  <cp:lastPrinted>2013-02-04T22:02:37Z</cp:lastPrinted>
  <dcterms:created xsi:type="dcterms:W3CDTF">1601-01-01T00:00:00Z</dcterms:created>
  <dcterms:modified xsi:type="dcterms:W3CDTF">2013-05-28T16:46:23Z</dcterms:modified>
</cp:coreProperties>
</file>