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95" r:id="rId3"/>
    <p:sldId id="296" r:id="rId4"/>
    <p:sldId id="29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D197-0905-B44E-8F3B-54F49DE6BA75}" type="datetimeFigureOut">
              <a:rPr lang="en-US" smtClean="0"/>
              <a:pPr/>
              <a:t>5/28/13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EC47-61BD-9A48-B9D4-12589913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BD9D-7759-D84A-B70A-5767BF5E2BFC}" type="datetimeFigureOut">
              <a:rPr lang="en-US" smtClean="0"/>
              <a:pPr/>
              <a:t>5/28/13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0B6F-460A-5342-87C0-4E4C107BC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BEA5-D17A-CD4E-957F-663711CFA2EE}" type="datetime1">
              <a:rPr lang="en-US" smtClean="0"/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5D99D-9D3F-934D-8C45-BF9861B91084}" type="datetime1">
              <a:rPr lang="en-US" smtClean="0"/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20D3-3E0D-0445-AB30-BC663865FE22}" type="datetime1">
              <a:rPr lang="en-US" smtClean="0"/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2B34D-355A-A448-890B-A9A5C459A0D0}" type="datetime1">
              <a:rPr lang="en-US" smtClean="0"/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1C9B-C74E-8544-BDE6-CF13697C3298}" type="datetime1">
              <a:rPr lang="en-US" smtClean="0"/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3CD5-1685-C442-AB3B-248ACF5BF5A8}" type="datetime1">
              <a:rPr lang="en-US" smtClean="0"/>
              <a:t>5/28/13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BB67C-3139-E647-B428-AD747458D539}" type="datetime1">
              <a:rPr lang="en-US" smtClean="0"/>
              <a:t>5/28/13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957A-569E-2E4A-8B39-9320C29E5C11}" type="datetime1">
              <a:rPr lang="en-US" smtClean="0"/>
              <a:t>5/28/13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6752-78B7-7646-A6E6-30DCB48E4136}" type="datetime1">
              <a:rPr lang="en-US" smtClean="0"/>
              <a:t>5/28/13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78F90-063D-8F46-BFDD-F09C7048B848}" type="datetime1">
              <a:rPr lang="en-US" smtClean="0"/>
              <a:t>5/28/13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3F78-6F0B-654C-97AF-F08A87AAAF07}" type="datetime1">
              <a:rPr lang="en-US" smtClean="0"/>
              <a:t>5/28/13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41279-E4FA-344E-B6DF-33AF2B315C52}" type="datetime1">
              <a:rPr lang="en-US" smtClean="0"/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Time - 28 May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PHENIX Run-13 status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Hubert van </a:t>
            </a:r>
            <a:r>
              <a:rPr lang="en-US" sz="1400" dirty="0" err="1" smtClean="0"/>
              <a:t>Hecke</a:t>
            </a:r>
            <a:endParaRPr lang="en-US" sz="1400" dirty="0" smtClean="0"/>
          </a:p>
          <a:p>
            <a:r>
              <a:rPr lang="en-US" sz="1400" dirty="0" smtClean="0"/>
              <a:t>for the PHENIX collaboration</a:t>
            </a:r>
            <a:endParaRPr lang="en-US" sz="1400" dirty="0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84" y="1112345"/>
            <a:ext cx="2221148" cy="87476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Phenix</a:t>
            </a:r>
            <a:r>
              <a:rPr lang="en-US" sz="3600" dirty="0" smtClean="0"/>
              <a:t> efficiencies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pic>
        <p:nvPicPr>
          <p:cNvPr id="7" name="Picture 6" descr="eff_28may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197" y="1194274"/>
            <a:ext cx="8205975" cy="51620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Luminosity to date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pic>
        <p:nvPicPr>
          <p:cNvPr id="7" name="Picture 6" descr="lumi_28may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516" y="1143000"/>
            <a:ext cx="7634233" cy="4545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Figures of merit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3971706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Time - 28 May 2013</a:t>
            </a:r>
            <a:endParaRPr lang="en-US"/>
          </a:p>
        </p:txBody>
      </p:sp>
      <p:pic>
        <p:nvPicPr>
          <p:cNvPr id="8" name="Picture 7" descr="fom_28may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942" y="1804275"/>
            <a:ext cx="8763161" cy="29575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3060</TotalTime>
  <Words>40</Words>
  <Application>Microsoft Macintosh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PHENIX Run-13 status</vt:lpstr>
      <vt:lpstr>Phenix efficiencies</vt:lpstr>
      <vt:lpstr>Luminosity to date</vt:lpstr>
      <vt:lpstr>Figures of merit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leak issue</dc:title>
  <dc:creator>Hubert Van Hecke</dc:creator>
  <cp:lastModifiedBy>Hubert Van Hecke</cp:lastModifiedBy>
  <cp:revision>73</cp:revision>
  <dcterms:created xsi:type="dcterms:W3CDTF">2013-05-28T14:36:12Z</dcterms:created>
  <dcterms:modified xsi:type="dcterms:W3CDTF">2013-05-28T14:54:33Z</dcterms:modified>
</cp:coreProperties>
</file>