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7"/>
  </p:notesMasterIdLst>
  <p:sldIdLst>
    <p:sldId id="256" r:id="rId3"/>
    <p:sldId id="274" r:id="rId4"/>
    <p:sldId id="275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A891-9467-4CC7-A491-0A34A0A9753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460A-9E81-496F-91AC-92DE7ABF30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9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4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4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705600" cy="1752600"/>
          </a:xfrm>
        </p:spPr>
        <p:txBody>
          <a:bodyPr/>
          <a:lstStyle/>
          <a:p>
            <a:endParaRPr lang="en-US" b="1" cap="none" dirty="0" smtClean="0"/>
          </a:p>
          <a:p>
            <a:endParaRPr lang="en-US" b="1" cap="none" dirty="0"/>
          </a:p>
          <a:p>
            <a:r>
              <a:rPr lang="en-US" sz="1800" b="1" cap="none" dirty="0" smtClean="0"/>
              <a:t>M.J.M. Codrington</a:t>
            </a:r>
          </a:p>
          <a:p>
            <a:r>
              <a:rPr lang="en-US" b="1" cap="none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STAR Period Coordinator</a:t>
            </a:r>
            <a:endParaRPr lang="en-US" cap="none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 Operations Status Report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accent4"/>
                </a:solidFill>
              </a:rPr>
              <a:t>Time Meeting </a:t>
            </a:r>
            <a:r>
              <a:rPr lang="en-US" sz="2400" dirty="0" smtClean="0">
                <a:solidFill>
                  <a:schemeClr val="accent4"/>
                </a:solidFill>
              </a:rPr>
              <a:t>05/28/2013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" y="51816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HFT PXL commissioning on-going: low-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lumi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run 1hr at the end of fill once/day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Eﬃciency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68552" y="1676400"/>
            <a:ext cx="6400800" cy="3962400"/>
          </a:xfrm>
          <a:prstGeom prst="rect">
            <a:avLst/>
          </a:prstGeom>
          <a:solidFill>
            <a:schemeClr val="tx1"/>
          </a:solidFill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68552" y="5735741"/>
            <a:ext cx="6400800" cy="457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Average: </a:t>
            </a:r>
            <a:r>
              <a:rPr lang="en-US" sz="1100" b="1" dirty="0" smtClean="0"/>
              <a:t>72.6% (-0.4% </a:t>
            </a:r>
            <a:r>
              <a:rPr lang="en-US" sz="1100" b="1" dirty="0" smtClean="0"/>
              <a:t>since last </a:t>
            </a:r>
            <a:r>
              <a:rPr lang="en-US" sz="1100" b="1" dirty="0"/>
              <a:t>T</a:t>
            </a:r>
            <a:r>
              <a:rPr lang="en-US" sz="1100" b="1" dirty="0" smtClean="0"/>
              <a:t>ime </a:t>
            </a:r>
            <a:r>
              <a:rPr lang="en-US" sz="1100" b="1" dirty="0"/>
              <a:t>M</a:t>
            </a:r>
            <a:r>
              <a:rPr lang="en-US" sz="1100" b="1" dirty="0" smtClean="0"/>
              <a:t>eeting)</a:t>
            </a:r>
            <a:endParaRPr lang="en-US" sz="11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790" y="1752600"/>
            <a:ext cx="6098322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BHT3 (Single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52601"/>
                <a:ext cx="3581400" cy="2895598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52601"/>
                <a:ext cx="3581400" cy="289559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035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JP2 (Double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98544"/>
                <a:ext cx="3581400" cy="2870386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98544"/>
                <a:ext cx="3581400" cy="28703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784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BckgrndPr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DA7E88-9BD7-4B4D-BD17-5C3458D47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CompBckgrndPres</Template>
  <TotalTime>0</TotalTime>
  <Words>54</Words>
  <Application>Microsoft Office PowerPoint</Application>
  <PresentationFormat>On-screen Show (4:3)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Wingdings</vt:lpstr>
      <vt:lpstr>Wingdings 2</vt:lpstr>
      <vt:lpstr>CompBckgrndPres</vt:lpstr>
      <vt:lpstr>STAR Operations Status Report Time Meeting 05/28/2013</vt:lpstr>
      <vt:lpstr>Sampling Eﬃciency</vt:lpstr>
      <vt:lpstr>BHT3 (Single Spin Asymmetry)</vt:lpstr>
      <vt:lpstr>JP2 (Double Spin Asymmetry)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2013-03-11T14:22:51Z</dcterms:created>
  <dcterms:modified xsi:type="dcterms:W3CDTF">2013-05-28T14:35:06Z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