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8" r:id="rId3"/>
    <p:sldId id="266" r:id="rId4"/>
    <p:sldId id="265" r:id="rId5"/>
    <p:sldId id="269" r:id="rId6"/>
    <p:sldId id="267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ingrassia\My%20Documents\EXCEL\Lumi\Run13\Run13_Lumi_510_p%5ep%5e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ingrassia\My%20Documents\EXCEL\QUARETRLY\quarterly\fy13\fy13q3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c-adnfsgw1\cadops_htdocs\htdocs\AGS\Operations\Run13\Run13_Lumi_510_p%5ep%5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5.5702965868637246E-2"/>
          <c:y val="8.3388441310722178E-2"/>
          <c:w val="0.7824940443451287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NORMAL!$AC$704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NORMAL!$AG$703:$AJ$703</c:f>
              <c:strCache>
                <c:ptCount val="4"/>
                <c:pt idx="0">
                  <c:v>FY13-week 31:</c:v>
                </c:pt>
                <c:pt idx="1">
                  <c:v>FY13-week 32:</c:v>
                </c:pt>
                <c:pt idx="2">
                  <c:v>FY13-week 33:</c:v>
                </c:pt>
                <c:pt idx="3">
                  <c:v>FY13-week 34:</c:v>
                </c:pt>
              </c:strCache>
            </c:strRef>
          </c:cat>
          <c:val>
            <c:numRef>
              <c:f>NORMAL!$AG$704:$AJ$704</c:f>
              <c:numCache>
                <c:formatCode>0</c:formatCode>
                <c:ptCount val="4"/>
                <c:pt idx="0">
                  <c:v>81.509999999999991</c:v>
                </c:pt>
                <c:pt idx="1">
                  <c:v>90.05</c:v>
                </c:pt>
                <c:pt idx="2">
                  <c:v>106.25</c:v>
                </c:pt>
                <c:pt idx="3">
                  <c:v>99.23</c:v>
                </c:pt>
              </c:numCache>
            </c:numRef>
          </c:val>
        </c:ser>
        <c:ser>
          <c:idx val="1"/>
          <c:order val="1"/>
          <c:tx>
            <c:strRef>
              <c:f>NORMAL!$AC$705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NORMAL!$AG$705:$AJ$705</c:f>
              <c:numCache>
                <c:formatCode>0</c:formatCode>
                <c:ptCount val="4"/>
                <c:pt idx="0">
                  <c:v>6.18</c:v>
                </c:pt>
                <c:pt idx="1">
                  <c:v>4.3900000000000006</c:v>
                </c:pt>
                <c:pt idx="2">
                  <c:v>3.12</c:v>
                </c:pt>
                <c:pt idx="3">
                  <c:v>3.8</c:v>
                </c:pt>
              </c:numCache>
            </c:numRef>
          </c:val>
        </c:ser>
        <c:ser>
          <c:idx val="2"/>
          <c:order val="2"/>
          <c:tx>
            <c:strRef>
              <c:f>NORMAL!$AC$712</c:f>
              <c:strCache>
                <c:ptCount val="1"/>
                <c:pt idx="0">
                  <c:v>Beam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NORMAL!$AG$712:$AJ$712</c:f>
              <c:numCache>
                <c:formatCode>0</c:formatCode>
                <c:ptCount val="4"/>
                <c:pt idx="0">
                  <c:v>14.6</c:v>
                </c:pt>
                <c:pt idx="1">
                  <c:v>0.7200000000000002</c:v>
                </c:pt>
                <c:pt idx="2">
                  <c:v>4.57</c:v>
                </c:pt>
                <c:pt idx="3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NORMAL!$AC$707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NORMAL!$AG$707:$AJ$707</c:f>
              <c:numCache>
                <c:formatCode>0</c:formatCode>
                <c:ptCount val="4"/>
                <c:pt idx="0">
                  <c:v>0.3000000000000001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NORMAL!$AC$706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NORMAL!$AG$706:$AJ$706</c:f>
              <c:numCache>
                <c:formatCode>0</c:formatCode>
                <c:ptCount val="4"/>
                <c:pt idx="0">
                  <c:v>36.730000000000011</c:v>
                </c:pt>
                <c:pt idx="1">
                  <c:v>32.410000000000004</c:v>
                </c:pt>
                <c:pt idx="2">
                  <c:v>30.19</c:v>
                </c:pt>
                <c:pt idx="3">
                  <c:v>27.099999999999991</c:v>
                </c:pt>
              </c:numCache>
            </c:numRef>
          </c:val>
        </c:ser>
        <c:ser>
          <c:idx val="6"/>
          <c:order val="5"/>
          <c:tx>
            <c:strRef>
              <c:f>NORMAL!$AC$708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1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0"/>
                </a:pPr>
                <a:endParaRPr lang="en-US"/>
              </a:p>
            </c:txPr>
          </c:dLbls>
          <c:val>
            <c:numRef>
              <c:f>NORMAL!$AG$708:$AJ$708</c:f>
              <c:numCache>
                <c:formatCode>0</c:formatCode>
                <c:ptCount val="4"/>
                <c:pt idx="0">
                  <c:v>0</c:v>
                </c:pt>
                <c:pt idx="1">
                  <c:v>16.979999999999993</c:v>
                </c:pt>
                <c:pt idx="2">
                  <c:v>1.6700000000000004</c:v>
                </c:pt>
                <c:pt idx="3">
                  <c:v>10.38</c:v>
                </c:pt>
              </c:numCache>
            </c:numRef>
          </c:val>
        </c:ser>
        <c:ser>
          <c:idx val="7"/>
          <c:order val="6"/>
          <c:tx>
            <c:strRef>
              <c:f>NORMAL!$AC$711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NORMAL!$AG$711:$AJ$711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NORMAL!$AC$710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NORMAL!$AG$710:$AJ$710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NORMAL!$AC$709</c:f>
              <c:strCache>
                <c:ptCount val="1"/>
                <c:pt idx="0">
                  <c:v>Machine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NORMAL!$AG$709:$AJ$709</c:f>
              <c:numCache>
                <c:formatCode>0</c:formatCode>
                <c:ptCount val="4"/>
                <c:pt idx="0">
                  <c:v>28.68</c:v>
                </c:pt>
                <c:pt idx="1">
                  <c:v>23.45</c:v>
                </c:pt>
                <c:pt idx="2">
                  <c:v>22.2</c:v>
                </c:pt>
                <c:pt idx="3">
                  <c:v>27.493333333333315</c:v>
                </c:pt>
              </c:numCache>
            </c:numRef>
          </c:val>
        </c:ser>
        <c:overlap val="100"/>
        <c:axId val="52729344"/>
        <c:axId val="52730880"/>
      </c:barChart>
      <c:catAx>
        <c:axId val="52729344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30880"/>
        <c:crosses val="autoZero"/>
        <c:lblAlgn val="ctr"/>
        <c:lblOffset val="100"/>
        <c:tickLblSkip val="1"/>
        <c:tickMarkSkip val="1"/>
      </c:catAx>
      <c:valAx>
        <c:axId val="52730880"/>
        <c:scaling>
          <c:orientation val="minMax"/>
          <c:max val="168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1096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729344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560441737235675"/>
          <c:y val="8.3388441310722164E-2"/>
          <c:w val="0.8060719730988618"/>
          <c:h val="0.81460299167271133"/>
        </c:manualLayout>
      </c:layout>
      <c:barChart>
        <c:barDir val="col"/>
        <c:grouping val="stacked"/>
        <c:ser>
          <c:idx val="0"/>
          <c:order val="0"/>
          <c:tx>
            <c:strRef>
              <c:f>NORMAL!$BC$704</c:f>
              <c:strCache>
                <c:ptCount val="1"/>
                <c:pt idx="0">
                  <c:v>Physics</c:v>
                </c:pt>
              </c:strCache>
            </c:strRef>
          </c:tx>
          <c:spPr>
            <a:solidFill>
              <a:srgbClr val="3399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cat>
            <c:strRef>
              <c:f>NORMAL!$BG$703:$BK$703</c:f>
              <c:strCache>
                <c:ptCount val="5"/>
                <c:pt idx="0">
                  <c:v>FY13-week 35:</c:v>
                </c:pt>
                <c:pt idx="1">
                  <c:v>FY13-week 36:</c:v>
                </c:pt>
                <c:pt idx="2">
                  <c:v>FY13-week 37:</c:v>
                </c:pt>
                <c:pt idx="3">
                  <c:v>FY13-week 38:</c:v>
                </c:pt>
                <c:pt idx="4">
                  <c:v>FY13-week 39:</c:v>
                </c:pt>
              </c:strCache>
            </c:strRef>
          </c:cat>
          <c:val>
            <c:numRef>
              <c:f>NORMAL!$BG$704:$BK$704</c:f>
              <c:numCache>
                <c:formatCode>0</c:formatCode>
                <c:ptCount val="5"/>
                <c:pt idx="0">
                  <c:v>112.4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NORMAL!$BC$705</c:f>
              <c:strCache>
                <c:ptCount val="1"/>
                <c:pt idx="0">
                  <c:v>Machine Development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NORMAL!$BG$705:$BK$705</c:f>
              <c:numCache>
                <c:formatCode>0</c:formatCode>
                <c:ptCount val="5"/>
                <c:pt idx="0">
                  <c:v>6.3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NORMAL!$BC$712</c:f>
              <c:strCache>
                <c:ptCount val="1"/>
                <c:pt idx="0">
                  <c:v>Beam         Studies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NORMAL!$BG$712:$BK$712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3"/>
          <c:tx>
            <c:strRef>
              <c:f>NORMAL!$BC$707</c:f>
              <c:strCache>
                <c:ptCount val="1"/>
                <c:pt idx="0">
                  <c:v>Experimental setup</c:v>
                </c:pt>
              </c:strCache>
            </c:strRef>
          </c:tx>
          <c:spPr>
            <a:solidFill>
              <a:srgbClr val="FF99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NORMAL!$BG$707:$BK$707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4"/>
          <c:tx>
            <c:strRef>
              <c:f>NORMAL!$BC$706</c:f>
              <c:strCache>
                <c:ptCount val="1"/>
                <c:pt idx="0">
                  <c:v>Setup</c:v>
                </c:pt>
              </c:strCache>
            </c:strRef>
          </c:tx>
          <c:spPr>
            <a:solidFill>
              <a:srgbClr val="96969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NORMAL!$BG$706:$BK$706</c:f>
              <c:numCache>
                <c:formatCode>0</c:formatCode>
                <c:ptCount val="5"/>
                <c:pt idx="0">
                  <c:v>26.650000000000002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6"/>
          <c:order val="5"/>
          <c:tx>
            <c:strRef>
              <c:f>NORMAL!$BC$708</c:f>
              <c:strCache>
                <c:ptCount val="1"/>
                <c:pt idx="0">
                  <c:v>Scheduled Maintenance</c:v>
                </c:pt>
              </c:strCache>
            </c:strRef>
          </c:tx>
          <c:spPr>
            <a:solidFill>
              <a:srgbClr val="0066CC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NORMAL!$BG$708:$BK$708</c:f>
              <c:numCache>
                <c:formatCode>0</c:formatCode>
                <c:ptCount val="5"/>
                <c:pt idx="0">
                  <c:v>2.25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7"/>
          <c:order val="6"/>
          <c:tx>
            <c:strRef>
              <c:f>NORMAL!$BC$711</c:f>
              <c:strCache>
                <c:ptCount val="1"/>
                <c:pt idx="0">
                  <c:v>Scheduled Shutdown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NORMAL!$BG$711:$BK$711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8"/>
          <c:order val="7"/>
          <c:tx>
            <c:strRef>
              <c:f>NORMAL!$BC$710</c:f>
              <c:strCache>
                <c:ptCount val="1"/>
                <c:pt idx="0">
                  <c:v>Unscheduled shutdown</c:v>
                </c:pt>
              </c:strCache>
            </c:strRef>
          </c:tx>
          <c:spPr>
            <a:solidFill>
              <a:srgbClr val="800000"/>
            </a:solidFill>
            <a:ln w="12700">
              <a:solidFill>
                <a:srgbClr val="000000"/>
              </a:solidFill>
              <a:prstDash val="solid"/>
            </a:ln>
          </c:spPr>
          <c:val>
            <c:numRef>
              <c:f>NORMAL!$BG$710:$BK$710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8"/>
          <c:tx>
            <c:strRef>
              <c:f>NORMAL!$BC$709</c:f>
              <c:strCache>
                <c:ptCount val="1"/>
                <c:pt idx="0">
                  <c:v>Machine     failures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/>
              <c:showVal val="1"/>
            </c:dLbl>
            <c:delete val="1"/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</c:dLbls>
          <c:val>
            <c:numRef>
              <c:f>NORMAL!$BG$709:$BK$709</c:f>
              <c:numCache>
                <c:formatCode>0</c:formatCode>
                <c:ptCount val="5"/>
                <c:pt idx="0">
                  <c:v>20.396666666666668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overlap val="100"/>
        <c:axId val="114571520"/>
        <c:axId val="106565632"/>
      </c:barChart>
      <c:catAx>
        <c:axId val="114571520"/>
        <c:scaling>
          <c:orientation val="minMax"/>
        </c:scaling>
        <c:axPos val="b"/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565632"/>
        <c:crosses val="autoZero"/>
        <c:lblAlgn val="ctr"/>
        <c:lblOffset val="100"/>
        <c:tickLblSkip val="1"/>
        <c:tickMarkSkip val="1"/>
      </c:catAx>
      <c:valAx>
        <c:axId val="106565632"/>
        <c:scaling>
          <c:orientation val="minMax"/>
          <c:max val="168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HOURS</a:t>
                </a:r>
              </a:p>
            </c:rich>
          </c:tx>
          <c:layout>
            <c:manualLayout>
              <c:xMode val="edge"/>
              <c:yMode val="edge"/>
              <c:x val="4.4208664898321053E-3"/>
              <c:y val="0.50530531826757763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71520"/>
        <c:crosses val="autoZero"/>
        <c:crossBetween val="between"/>
        <c:majorUnit val="24"/>
        <c:minorUnit val="12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0133412568711931"/>
          <c:y val="0.15425137147608145"/>
          <c:w val="0.60049844005348385"/>
          <c:h val="0.67020963273451417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32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3200" dirty="0"/>
              <a:t>Run13 availability  &lt;</a:t>
            </a:r>
            <a:r>
              <a:rPr lang="en-US" sz="3200" dirty="0" smtClean="0"/>
              <a:t>82.2 %&gt; </a:t>
            </a:r>
            <a:endParaRPr lang="en-US" sz="3200" b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0869554307623878"/>
          <c:y val="0.1299886993292505"/>
          <c:w val="0.86326111721694443"/>
          <c:h val="0.4874244432317284"/>
        </c:manualLayout>
      </c:layout>
      <c:barChart>
        <c:barDir val="col"/>
        <c:grouping val="clustered"/>
        <c:ser>
          <c:idx val="0"/>
          <c:order val="0"/>
          <c:tx>
            <c:strRef>
              <c:f>RHIC_HOURS_DOE!$A$14</c:f>
              <c:strCache>
                <c:ptCount val="1"/>
                <c:pt idx="0">
                  <c:v>availability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RHIC_HOURS_DOE!$A$26:$A$43</c:f>
              <c:strCache>
                <c:ptCount val="18"/>
                <c:pt idx="0">
                  <c:v>02/05/13/2 to 02/12/13/1</c:v>
                </c:pt>
                <c:pt idx="1">
                  <c:v>02/12/13/2 to 02/19/13/1</c:v>
                </c:pt>
                <c:pt idx="2">
                  <c:v>02/19/13/2 to 02/26/13/1</c:v>
                </c:pt>
                <c:pt idx="3">
                  <c:v>02/26/13/2 to 03/05/13/1</c:v>
                </c:pt>
                <c:pt idx="4">
                  <c:v>03/05/13/2 to 03/12/13/1</c:v>
                </c:pt>
                <c:pt idx="5">
                  <c:v>03/12/13/2 to 03/19/13/1</c:v>
                </c:pt>
                <c:pt idx="6">
                  <c:v>03/19/13/2 to 03/26/13/1</c:v>
                </c:pt>
                <c:pt idx="7">
                  <c:v>03/26/13/2 to 04/02/13/1</c:v>
                </c:pt>
                <c:pt idx="8">
                  <c:v>04/02/12/2 to 04/09/12/1</c:v>
                </c:pt>
                <c:pt idx="9">
                  <c:v>04/9/13/2 to 04/16/13/1</c:v>
                </c:pt>
                <c:pt idx="10">
                  <c:v>04/16/13 to 04/23/13/1</c:v>
                </c:pt>
                <c:pt idx="11">
                  <c:v>04/23/13 to 04/30/13/1</c:v>
                </c:pt>
                <c:pt idx="12">
                  <c:v>04/30/13/2 to 05/07/13/1</c:v>
                </c:pt>
                <c:pt idx="13">
                  <c:v>05/07/13/2 to 05/14/13/1</c:v>
                </c:pt>
                <c:pt idx="14">
                  <c:v>05/14/13/2 to 05/21/13/1</c:v>
                </c:pt>
                <c:pt idx="15">
                  <c:v>05/21/13/2 to 05/28/13/1</c:v>
                </c:pt>
                <c:pt idx="16">
                  <c:v>05/28/13/2 to 06/04/13/1</c:v>
                </c:pt>
                <c:pt idx="17">
                  <c:v>06/04/13/2 to 06/11/13/1</c:v>
                </c:pt>
              </c:strCache>
            </c:strRef>
          </c:cat>
          <c:val>
            <c:numRef>
              <c:f>RHIC_HOURS_DOE!$B$26:$B$43</c:f>
              <c:numCache>
                <c:formatCode>0.00</c:formatCode>
                <c:ptCount val="18"/>
                <c:pt idx="0">
                  <c:v>0.8237500000000002</c:v>
                </c:pt>
                <c:pt idx="1">
                  <c:v>0.84136904761904763</c:v>
                </c:pt>
                <c:pt idx="2">
                  <c:v>0.86955355945837265</c:v>
                </c:pt>
                <c:pt idx="3">
                  <c:v>0.78331637843336699</c:v>
                </c:pt>
                <c:pt idx="4">
                  <c:v>0.85853562782176251</c:v>
                </c:pt>
                <c:pt idx="5">
                  <c:v>0.83133828106296348</c:v>
                </c:pt>
                <c:pt idx="6">
                  <c:v>0.70066815144766148</c:v>
                </c:pt>
                <c:pt idx="7">
                  <c:v>0.7550595238095239</c:v>
                </c:pt>
                <c:pt idx="8">
                  <c:v>0.78110205155181489</c:v>
                </c:pt>
                <c:pt idx="9">
                  <c:v>0.77077380952381014</c:v>
                </c:pt>
                <c:pt idx="10">
                  <c:v>0.81532898560082667</c:v>
                </c:pt>
                <c:pt idx="11">
                  <c:v>0.90507473481195733</c:v>
                </c:pt>
                <c:pt idx="12">
                  <c:v>0.82928571428571451</c:v>
                </c:pt>
                <c:pt idx="13">
                  <c:v>0.84472255330419865</c:v>
                </c:pt>
                <c:pt idx="14">
                  <c:v>0.86653039139060906</c:v>
                </c:pt>
                <c:pt idx="15">
                  <c:v>0.82600000000000018</c:v>
                </c:pt>
                <c:pt idx="16">
                  <c:v>0.89</c:v>
                </c:pt>
              </c:numCache>
            </c:numRef>
          </c:val>
        </c:ser>
        <c:axId val="99945472"/>
        <c:axId val="99963648"/>
      </c:barChart>
      <c:catAx>
        <c:axId val="99945472"/>
        <c:scaling>
          <c:orientation val="minMax"/>
        </c:scaling>
        <c:axPos val="b"/>
        <c:numFmt formatCode="0.00" sourceLinked="1"/>
        <c:tickLblPos val="nextTo"/>
        <c:txPr>
          <a:bodyPr rot="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9963648"/>
        <c:crosses val="autoZero"/>
        <c:auto val="1"/>
        <c:lblAlgn val="ctr"/>
        <c:lblOffset val="100"/>
      </c:catAx>
      <c:valAx>
        <c:axId val="99963648"/>
        <c:scaling>
          <c:orientation val="minMax"/>
          <c:max val="1"/>
          <c:min val="0.5"/>
        </c:scaling>
        <c:axPos val="l"/>
        <c:majorGridlines>
          <c:spPr>
            <a:ln>
              <a:solidFill>
                <a:sysClr val="windowText" lastClr="000000">
                  <a:lumMod val="50000"/>
                  <a:lumOff val="50000"/>
                </a:sysClr>
              </a:solidFill>
            </a:ln>
          </c:spPr>
        </c:majorGridlines>
        <c:numFmt formatCode="0%" sourceLinked="0"/>
        <c:tickLblPos val="nextTo"/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99945472"/>
        <c:crosses val="autoZero"/>
        <c:crossBetween val="between"/>
        <c:majorUnit val="0.1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000"/>
              <a:t>Run13 </a:t>
            </a:r>
            <a:r>
              <a:rPr lang="en-US" sz="2000" b="1" i="0" u="none" strike="noStrike" baseline="0"/>
              <a:t>(√s=510 GeV)</a:t>
            </a:r>
            <a:r>
              <a:rPr lang="en-US" sz="2000"/>
              <a:t> p^p^ Integrated Luminosity by Week </a:t>
            </a:r>
          </a:p>
        </c:rich>
      </c:tx>
      <c:layout/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0938102935808526E-2"/>
          <c:y val="0.1310931097641572"/>
          <c:w val="0.8169280909422747"/>
          <c:h val="0.66838346645520064"/>
        </c:manualLayout>
      </c:layout>
      <c:barChart>
        <c:barDir val="col"/>
        <c:grouping val="clustered"/>
        <c:ser>
          <c:idx val="0"/>
          <c:order val="0"/>
          <c:tx>
            <c:strRef>
              <c:f>TimeAtStore!$K$2</c:f>
              <c:strCache>
                <c:ptCount val="1"/>
                <c:pt idx="0">
                  <c:v>STAR Run13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1037527593819181E-2"/>
                  <c:y val="-1.9184904045268479E-2"/>
                </c:manualLayout>
              </c:layout>
              <c:showVal val="1"/>
            </c:dLbl>
            <c:dLbl>
              <c:idx val="1"/>
              <c:layout>
                <c:manualLayout>
                  <c:x val="-6.6225165562913656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4.4150110375275895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-4.371584699453512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-6.5573770491803504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-2.1857923497268237E-3"/>
                  <c:y val="-1.9184652278177543E-2"/>
                </c:manualLayout>
              </c:layout>
              <c:showVal val="1"/>
            </c:dLbl>
            <c:dLbl>
              <c:idx val="6"/>
              <c:layout>
                <c:manualLayout>
                  <c:x val="-2.6229508196721311E-2"/>
                  <c:y val="3.8369304556354941E-2"/>
                </c:manualLayout>
              </c:layout>
              <c:showVal val="1"/>
            </c:dLbl>
            <c:dLbl>
              <c:idx val="7"/>
              <c:layout/>
              <c:showVal val="1"/>
            </c:dLbl>
            <c:dLbl>
              <c:idx val="8"/>
              <c:layout>
                <c:manualLayout>
                  <c:x val="0"/>
                  <c:y val="-9.5923261390888064E-3"/>
                </c:manualLayout>
              </c:layout>
              <c:showVal val="1"/>
            </c:dLbl>
            <c:dLbl>
              <c:idx val="9"/>
              <c:layout>
                <c:manualLayout>
                  <c:x val="-6.5573770491803487E-3"/>
                  <c:y val="-2.9309546838607662E-17"/>
                </c:manualLayout>
              </c:layout>
              <c:showVal val="1"/>
            </c:dLbl>
            <c:dLbl>
              <c:idx val="10"/>
              <c:layout/>
              <c:showVal val="1"/>
            </c:dLbl>
            <c:dLbl>
              <c:idx val="11"/>
              <c:layout>
                <c:manualLayout>
                  <c:x val="-1.24031007751938E-2"/>
                  <c:y val="2.9309546838607298E-17"/>
                </c:manualLayout>
              </c:layout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TimeAtStore!$J$5:$J$17</c:f>
              <c:strCache>
                <c:ptCount val="13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  <c:pt idx="11">
                  <c:v>5/26 to 6/01</c:v>
                </c:pt>
                <c:pt idx="12">
                  <c:v>6/02 to 6/08</c:v>
                </c:pt>
              </c:strCache>
            </c:strRef>
          </c:cat>
          <c:val>
            <c:numRef>
              <c:f>TimeAtStore!$K$5:$K$17</c:f>
              <c:numCache>
                <c:formatCode>0.00</c:formatCode>
                <c:ptCount val="13"/>
                <c:pt idx="0">
                  <c:v>20.112439000000002</c:v>
                </c:pt>
                <c:pt idx="1">
                  <c:v>24.352141999999994</c:v>
                </c:pt>
                <c:pt idx="2">
                  <c:v>23.969316846153827</c:v>
                </c:pt>
                <c:pt idx="3">
                  <c:v>23.25068260160733</c:v>
                </c:pt>
                <c:pt idx="4">
                  <c:v>24.975739322389487</c:v>
                </c:pt>
                <c:pt idx="5">
                  <c:v>37.847738483058805</c:v>
                </c:pt>
                <c:pt idx="6">
                  <c:v>47.562437719219396</c:v>
                </c:pt>
                <c:pt idx="7">
                  <c:v>42.605617561694473</c:v>
                </c:pt>
                <c:pt idx="8">
                  <c:v>37.920750530595512</c:v>
                </c:pt>
                <c:pt idx="9">
                  <c:v>53.228904960379765</c:v>
                </c:pt>
                <c:pt idx="10">
                  <c:v>52.306635653534549</c:v>
                </c:pt>
                <c:pt idx="11">
                  <c:v>51.859527000295792</c:v>
                </c:pt>
              </c:numCache>
            </c:numRef>
          </c:val>
        </c:ser>
        <c:ser>
          <c:idx val="1"/>
          <c:order val="1"/>
          <c:tx>
            <c:strRef>
              <c:f>TimeAtStore!$L$2</c:f>
              <c:strCache>
                <c:ptCount val="1"/>
                <c:pt idx="0">
                  <c:v>PHENIX Run13</c:v>
                </c:pt>
              </c:strCache>
            </c:strRef>
          </c:tx>
          <c:spPr>
            <a:solidFill>
              <a:srgbClr val="0000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8300220750551876E-3"/>
                  <c:y val="-1.9184652278177543E-2"/>
                </c:manualLayout>
              </c:layout>
              <c:showVal val="1"/>
            </c:dLbl>
            <c:dLbl>
              <c:idx val="1"/>
              <c:layout>
                <c:manualLayout>
                  <c:x val="1.3245033112582781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8300220750551876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8.7431693989071038E-3"/>
                  <c:y val="3.1974420463630002E-3"/>
                </c:manualLayout>
              </c:layout>
              <c:showVal val="1"/>
            </c:dLbl>
            <c:dLbl>
              <c:idx val="4"/>
              <c:layout>
                <c:manualLayout>
                  <c:x val="8.7431693989071038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5987210231814548E-2"/>
                </c:manualLayout>
              </c:layout>
              <c:showVal val="1"/>
            </c:dLbl>
            <c:dLbl>
              <c:idx val="6"/>
              <c:layout>
                <c:manualLayout>
                  <c:x val="6.5573770491803504E-3"/>
                  <c:y val="0"/>
                </c:manualLayout>
              </c:layout>
              <c:showVal val="1"/>
            </c:dLbl>
            <c:dLbl>
              <c:idx val="7"/>
              <c:layout/>
              <c:showVal val="1"/>
            </c:dLbl>
            <c:dLbl>
              <c:idx val="8"/>
              <c:layout/>
              <c:showVal val="1"/>
            </c:dLbl>
            <c:dLbl>
              <c:idx val="9"/>
              <c:layout>
                <c:manualLayout>
                  <c:x val="6.5573770491802481E-3"/>
                  <c:y val="0"/>
                </c:manualLayout>
              </c:layout>
              <c:showVal val="1"/>
            </c:dLbl>
            <c:dLbl>
              <c:idx val="10"/>
              <c:layout/>
              <c:showVal val="1"/>
            </c:dLbl>
            <c:dLbl>
              <c:idx val="11"/>
              <c:layout>
                <c:manualLayout>
                  <c:x val="1.0335917312661499E-2"/>
                  <c:y val="0"/>
                </c:manualLayout>
              </c:layout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0000FF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TimeAtStore!$J$5:$J$17</c:f>
              <c:strCache>
                <c:ptCount val="13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  <c:pt idx="11">
                  <c:v>5/26 to 6/01</c:v>
                </c:pt>
                <c:pt idx="12">
                  <c:v>6/02 to 6/08</c:v>
                </c:pt>
              </c:strCache>
            </c:strRef>
          </c:cat>
          <c:val>
            <c:numRef>
              <c:f>TimeAtStore!$L$5:$L$17</c:f>
              <c:numCache>
                <c:formatCode>0.00</c:formatCode>
                <c:ptCount val="13"/>
                <c:pt idx="0">
                  <c:v>21.150995000000016</c:v>
                </c:pt>
                <c:pt idx="1">
                  <c:v>25.552787999999989</c:v>
                </c:pt>
                <c:pt idx="2">
                  <c:v>25.377555692307691</c:v>
                </c:pt>
                <c:pt idx="3">
                  <c:v>23.586748785304231</c:v>
                </c:pt>
                <c:pt idx="4">
                  <c:v>24.083916171913188</c:v>
                </c:pt>
                <c:pt idx="5">
                  <c:v>37.419115974544013</c:v>
                </c:pt>
                <c:pt idx="6">
                  <c:v>41.748221258992196</c:v>
                </c:pt>
                <c:pt idx="7">
                  <c:v>37.7353979014133</c:v>
                </c:pt>
                <c:pt idx="8">
                  <c:v>33.040980182448799</c:v>
                </c:pt>
                <c:pt idx="9">
                  <c:v>48.587492176584526</c:v>
                </c:pt>
                <c:pt idx="10">
                  <c:v>45.398001061657254</c:v>
                </c:pt>
                <c:pt idx="11">
                  <c:v>50.316625522326355</c:v>
                </c:pt>
              </c:numCache>
            </c:numRef>
          </c:val>
        </c:ser>
        <c:gapWidth val="40"/>
        <c:axId val="100499840"/>
        <c:axId val="100501376"/>
      </c:barChart>
      <c:barChart>
        <c:barDir val="col"/>
        <c:grouping val="clustered"/>
        <c:ser>
          <c:idx val="2"/>
          <c:order val="2"/>
          <c:tx>
            <c:strRef>
              <c:f>TimeAtStore!$M$3:$M$4</c:f>
              <c:strCache>
                <c:ptCount val="1"/>
                <c:pt idx="0">
                  <c:v>STORE hours/wk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210963383675827E-7"/>
                  <c:y val="0.46043089937499865"/>
                </c:manualLayout>
              </c:layout>
              <c:showVal val="1"/>
            </c:dLbl>
            <c:dLbl>
              <c:idx val="1"/>
              <c:layout>
                <c:manualLayout>
                  <c:x val="2.185792349726838E-3"/>
                  <c:y val="0.40287769784173244"/>
                </c:manualLayout>
              </c:layout>
              <c:showVal val="1"/>
            </c:dLbl>
            <c:dLbl>
              <c:idx val="2"/>
              <c:layout>
                <c:manualLayout>
                  <c:x val="4.3715846994535519E-3"/>
                  <c:y val="0.35811350919265811"/>
                </c:manualLayout>
              </c:layout>
              <c:showVal val="1"/>
            </c:dLbl>
            <c:dLbl>
              <c:idx val="3"/>
              <c:layout>
                <c:manualLayout>
                  <c:x val="4.3715846994535519E-3"/>
                  <c:y val="0.45083932853717024"/>
                </c:manualLayout>
              </c:layout>
              <c:showVal val="1"/>
            </c:dLbl>
            <c:dLbl>
              <c:idx val="4"/>
              <c:layout>
                <c:manualLayout>
                  <c:x val="-2.1857923497268289E-3"/>
                  <c:y val="0.3772981614708289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0.4668265387689892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0.60111910471621854"/>
                </c:manualLayout>
              </c:layout>
              <c:showVal val="1"/>
            </c:dLbl>
            <c:dLbl>
              <c:idx val="7"/>
              <c:layout>
                <c:manualLayout>
                  <c:x val="2.1857923497268119E-3"/>
                  <c:y val="0.52118305355715433"/>
                </c:manualLayout>
              </c:layout>
              <c:showVal val="1"/>
            </c:dLbl>
            <c:dLbl>
              <c:idx val="8"/>
              <c:layout>
                <c:manualLayout>
                  <c:x val="-1.7210963383675517E-7"/>
                  <c:y val="0.43804956035171888"/>
                </c:manualLayout>
              </c:layout>
              <c:showVal val="1"/>
            </c:dLbl>
            <c:dLbl>
              <c:idx val="9"/>
              <c:layout>
                <c:manualLayout>
                  <c:x val="0"/>
                  <c:y val="0.6043165467625895"/>
                </c:manualLayout>
              </c:layout>
              <c:showVal val="1"/>
            </c:dLbl>
            <c:dLbl>
              <c:idx val="10"/>
              <c:layout>
                <c:manualLayout>
                  <c:x val="4.134366925064613E-3"/>
                  <c:y val="0.5563549160671466"/>
                </c:manualLayout>
              </c:layout>
              <c:showVal val="1"/>
            </c:dLbl>
            <c:dLbl>
              <c:idx val="11"/>
              <c:layout>
                <c:manualLayout>
                  <c:x val="-2.0671834625323056E-3"/>
                  <c:y val="0.60751398880895191"/>
                </c:manualLayout>
              </c:layout>
              <c:showVal val="1"/>
            </c:dLbl>
            <c:delete val="1"/>
            <c:txPr>
              <a:bodyPr rot="-5400000" vert="horz"/>
              <a:lstStyle/>
              <a:p>
                <a:pPr>
                  <a:defRPr b="1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</c:dLbls>
          <c:cat>
            <c:strRef>
              <c:f>TimeAtStore!$J$5:$J$17</c:f>
              <c:strCache>
                <c:ptCount val="13"/>
                <c:pt idx="0">
                  <c:v>3/09 to 3/16</c:v>
                </c:pt>
                <c:pt idx="1">
                  <c:v>3/17 to 3/23</c:v>
                </c:pt>
                <c:pt idx="2">
                  <c:v>3/24 to 3/30</c:v>
                </c:pt>
                <c:pt idx="3">
                  <c:v>3/31 to 4/06</c:v>
                </c:pt>
                <c:pt idx="4">
                  <c:v>4/07 to 4/13</c:v>
                </c:pt>
                <c:pt idx="5">
                  <c:v>4/14 to 4/20</c:v>
                </c:pt>
                <c:pt idx="6">
                  <c:v>4/21 to 4/27</c:v>
                </c:pt>
                <c:pt idx="7">
                  <c:v>4/28 to 5/04</c:v>
                </c:pt>
                <c:pt idx="8">
                  <c:v>5/05 to 5/11</c:v>
                </c:pt>
                <c:pt idx="9">
                  <c:v>5/12 to 5/18</c:v>
                </c:pt>
                <c:pt idx="10">
                  <c:v>5/19 to 5/25</c:v>
                </c:pt>
                <c:pt idx="11">
                  <c:v>5/26 to 6/01</c:v>
                </c:pt>
                <c:pt idx="12">
                  <c:v>6/02 to 6/08</c:v>
                </c:pt>
              </c:strCache>
            </c:strRef>
          </c:cat>
          <c:val>
            <c:numRef>
              <c:f>TimeAtStore!$N$5:$N$17</c:f>
              <c:numCache>
                <c:formatCode>0.0</c:formatCode>
                <c:ptCount val="13"/>
                <c:pt idx="0">
                  <c:v>83.9</c:v>
                </c:pt>
                <c:pt idx="1">
                  <c:v>75.5</c:v>
                </c:pt>
                <c:pt idx="2">
                  <c:v>69.883333333333297</c:v>
                </c:pt>
                <c:pt idx="3">
                  <c:v>83.1</c:v>
                </c:pt>
                <c:pt idx="4">
                  <c:v>73.633333333333297</c:v>
                </c:pt>
                <c:pt idx="5">
                  <c:v>89.1</c:v>
                </c:pt>
                <c:pt idx="6">
                  <c:v>111.3</c:v>
                </c:pt>
                <c:pt idx="7">
                  <c:v>96.3</c:v>
                </c:pt>
                <c:pt idx="8">
                  <c:v>82.75</c:v>
                </c:pt>
                <c:pt idx="9">
                  <c:v>110.7</c:v>
                </c:pt>
                <c:pt idx="10">
                  <c:v>104.0833333333333</c:v>
                </c:pt>
                <c:pt idx="11">
                  <c:v>112.43333333333334</c:v>
                </c:pt>
              </c:numCache>
            </c:numRef>
          </c:val>
        </c:ser>
        <c:gapWidth val="247"/>
        <c:axId val="100409344"/>
        <c:axId val="100410880"/>
      </c:barChart>
      <c:catAx>
        <c:axId val="100499840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501376"/>
        <c:crosses val="autoZero"/>
        <c:auto val="1"/>
        <c:lblAlgn val="ctr"/>
        <c:lblOffset val="100"/>
        <c:tickLblSkip val="1"/>
        <c:tickMarkSkip val="1"/>
      </c:catAx>
      <c:valAx>
        <c:axId val="100501376"/>
        <c:scaling>
          <c:orientation val="minMax"/>
          <c:max val="75"/>
          <c:min val="0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b="1"/>
                  <a:t>Lint/week</a:t>
                </a:r>
                <a:r>
                  <a:rPr lang="en-US" sz="1600" b="1" baseline="0"/>
                  <a:t>   [pb^-1]</a:t>
                </a:r>
                <a:endParaRPr lang="en-US" sz="1600" b="1"/>
              </a:p>
            </c:rich>
          </c:tx>
          <c:layout/>
          <c:spPr>
            <a:noFill/>
            <a:ln w="25400">
              <a:noFill/>
            </a:ln>
          </c:spPr>
        </c:title>
        <c:numFmt formatCode="0" sourceLinked="0"/>
        <c:maj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99840"/>
        <c:crosses val="autoZero"/>
        <c:crossBetween val="between"/>
        <c:majorUnit val="15"/>
      </c:valAx>
      <c:catAx>
        <c:axId val="100409344"/>
        <c:scaling>
          <c:orientation val="minMax"/>
        </c:scaling>
        <c:delete val="1"/>
        <c:axPos val="b"/>
        <c:tickLblPos val="none"/>
        <c:crossAx val="100410880"/>
        <c:crosses val="autoZero"/>
        <c:auto val="1"/>
        <c:lblAlgn val="ctr"/>
        <c:lblOffset val="100"/>
      </c:catAx>
      <c:valAx>
        <c:axId val="100410880"/>
        <c:scaling>
          <c:orientation val="minMax"/>
          <c:max val="120"/>
          <c:min val="0"/>
        </c:scaling>
        <c:axPos val="r"/>
        <c:title>
          <c:tx>
            <c:rich>
              <a:bodyPr/>
              <a:lstStyle/>
              <a:p>
                <a:pPr>
                  <a:defRPr sz="1600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 baseline="0">
                    <a:solidFill>
                      <a:srgbClr val="FFFF00"/>
                    </a:solidFill>
                  </a:rPr>
                  <a:t>Hours per Week at Store</a:t>
                </a:r>
              </a:p>
            </c:rich>
          </c:tx>
          <c:layout>
            <c:manualLayout>
              <c:xMode val="edge"/>
              <c:yMode val="edge"/>
              <c:x val="0.9513651770349898"/>
              <c:y val="0.2907640501771811"/>
            </c:manualLayout>
          </c:layout>
          <c:spPr>
            <a:noFill/>
            <a:ln w="25400">
              <a:noFill/>
            </a:ln>
          </c:spPr>
        </c:title>
        <c:numFmt formatCode="0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409344"/>
        <c:crosses val="max"/>
        <c:crossBetween val="between"/>
        <c:majorUnit val="24"/>
        <c:minorUnit val="24"/>
      </c:valAx>
      <c:spPr>
        <a:solidFill>
          <a:schemeClr val="bg1">
            <a:lumMod val="85000"/>
          </a:schemeClr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21412803532008831"/>
          <c:y val="7.2741806554756192E-2"/>
          <c:w val="0.64955849889624728"/>
          <c:h val="4.9560351718625113E-2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spPr>
    <a:solidFill>
      <a:schemeClr val="bg1">
        <a:lumMod val="65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INTEGRATED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FAILURES</a:t>
            </a:r>
            <a:r>
              <a:rPr lang="en-US" sz="14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 (GREATER THAN ONE HOUR) </a:t>
            </a:r>
            <a:r>
              <a:rPr lang="en-US" sz="1400" b="1" i="0" u="none" strike="noStrike" baseline="0">
                <a:solidFill>
                  <a:srgbClr val="FF0000"/>
                </a:solidFill>
                <a:latin typeface="Arial"/>
                <a:cs typeface="Arial"/>
              </a:rPr>
              <a:t>BY SYSTEM  JUNE 2013</a:t>
            </a:r>
            <a:endParaRPr lang="en-US" sz="1400" b="1" i="0" u="none" strike="noStrike" baseline="0">
              <a:solidFill>
                <a:srgbClr val="000000"/>
              </a:solidFill>
              <a:latin typeface="Arial"/>
              <a:cs typeface="Arial"/>
            </a:endParaRPr>
          </a:p>
        </c:rich>
      </c:tx>
      <c:layout>
        <c:manualLayout>
          <c:xMode val="edge"/>
          <c:yMode val="edge"/>
          <c:x val="0.19015280135823417"/>
          <c:y val="2.5641025641026043E-2"/>
        </c:manualLayout>
      </c:layout>
      <c:spPr>
        <a:noFill/>
        <a:ln w="25400">
          <a:noFill/>
        </a:ln>
      </c:spPr>
    </c:title>
    <c:view3D>
      <c:rotX val="10"/>
      <c:hPercent val="100"/>
      <c:rotY val="75"/>
      <c:depthPercent val="100"/>
      <c:perspective val="30"/>
    </c:view3D>
    <c:floor>
      <c:spPr>
        <a:gradFill rotWithShape="0">
          <a:gsLst>
            <a:gs pos="0">
              <a:srgbClr val="808080"/>
            </a:gs>
            <a:gs pos="100000">
              <a:srgbClr val="808080">
                <a:gamma/>
                <a:tint val="0"/>
                <a:invGamma/>
              </a:srgbClr>
            </a:gs>
          </a:gsLst>
          <a:lin ang="5400000" scaled="1"/>
        </a:gradFill>
        <a:ln w="3175">
          <a:solidFill>
            <a:srgbClr val="000000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tint val="0"/>
                <a:invGamma/>
              </a:srgbClr>
            </a:gs>
          </a:gsLst>
          <a:lin ang="5400000" scaled="1"/>
        </a:gra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283628608923885"/>
          <c:y val="2.62158784619487E-2"/>
          <c:w val="0.75896653543307091"/>
          <c:h val="0.8311321427538817"/>
        </c:manualLayout>
      </c:layout>
      <c:bar3DChart>
        <c:barDir val="col"/>
        <c:grouping val="standard"/>
        <c:ser>
          <c:idx val="0"/>
          <c:order val="0"/>
          <c:tx>
            <c:strRef>
              <c:f>NORMAL!$BB$854</c:f>
              <c:strCache>
                <c:ptCount val="1"/>
                <c:pt idx="0">
                  <c:v>PS_Booster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NORMAL!$BB$843</c:f>
              <c:strCache>
                <c:ptCount val="1"/>
                <c:pt idx="0">
                  <c:v>05/28/13/2 to 06/04/13/1</c:v>
                </c:pt>
              </c:strCache>
            </c:strRef>
          </c:cat>
          <c:val>
            <c:numRef>
              <c:f>NORMAL!$BB$855</c:f>
              <c:numCache>
                <c:formatCode>0.0%</c:formatCode>
                <c:ptCount val="1"/>
                <c:pt idx="0">
                  <c:v>5.8764379374145283E-2</c:v>
                </c:pt>
              </c:numCache>
            </c:numRef>
          </c:val>
        </c:ser>
        <c:ser>
          <c:idx val="1"/>
          <c:order val="1"/>
          <c:tx>
            <c:strRef>
              <c:f>NORMAL!$BB$872</c:f>
              <c:strCache>
                <c:ptCount val="1"/>
                <c:pt idx="0">
                  <c:v>PPS_RHIC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05/28/13/2 to 06/04/13/1</c:v>
                </c:pt>
              </c:strCache>
            </c:strRef>
          </c:cat>
          <c:val>
            <c:numRef>
              <c:f>NORMAL!$BB$873</c:f>
              <c:numCache>
                <c:formatCode>0.0%</c:formatCode>
                <c:ptCount val="1"/>
                <c:pt idx="0">
                  <c:v>1.6893250744107472E-2</c:v>
                </c:pt>
              </c:numCache>
            </c:numRef>
          </c:val>
        </c:ser>
        <c:ser>
          <c:idx val="5"/>
          <c:order val="2"/>
          <c:tx>
            <c:strRef>
              <c:f>NORMAL!$BB$888</c:f>
              <c:strCache>
                <c:ptCount val="1"/>
                <c:pt idx="0">
                  <c:v>ControlsHdRHIC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05/28/13/2 to 06/04/13/1</c:v>
                </c:pt>
              </c:strCache>
            </c:strRef>
          </c:cat>
          <c:val>
            <c:numRef>
              <c:f>NORMAL!$BB$889</c:f>
              <c:numCache>
                <c:formatCode>0.0%</c:formatCode>
                <c:ptCount val="1"/>
                <c:pt idx="0">
                  <c:v>1.2066607674362481E-2</c:v>
                </c:pt>
              </c:numCache>
            </c:numRef>
          </c:val>
        </c:ser>
        <c:ser>
          <c:idx val="2"/>
          <c:order val="3"/>
          <c:tx>
            <c:strRef>
              <c:f>NORMAL!$BB$882</c:f>
              <c:strCache>
                <c:ptCount val="1"/>
                <c:pt idx="0">
                  <c:v>Experiments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NORMAL!$BB$843</c:f>
              <c:strCache>
                <c:ptCount val="1"/>
                <c:pt idx="0">
                  <c:v>05/28/13/2 to 06/04/13/1</c:v>
                </c:pt>
              </c:strCache>
            </c:strRef>
          </c:cat>
          <c:val>
            <c:numRef>
              <c:f>NORMAL!$BB$883</c:f>
              <c:numCache>
                <c:formatCode>0.0%</c:formatCode>
                <c:ptCount val="1"/>
                <c:pt idx="0">
                  <c:v>9.1706218325154857E-3</c:v>
                </c:pt>
              </c:numCache>
            </c:numRef>
          </c:val>
        </c:ser>
        <c:ser>
          <c:idx val="3"/>
          <c:order val="4"/>
          <c:tx>
            <c:strRef>
              <c:f>NORMAL!$BB$884</c:f>
              <c:strCache>
                <c:ptCount val="1"/>
                <c:pt idx="0">
                  <c:v>QLI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cat>
            <c:strRef>
              <c:f>NORMAL!$BB$843</c:f>
              <c:strCache>
                <c:ptCount val="1"/>
                <c:pt idx="0">
                  <c:v>05/28/13/2 to 06/04/13/1</c:v>
                </c:pt>
              </c:strCache>
            </c:strRef>
          </c:cat>
          <c:val>
            <c:numRef>
              <c:f>NORMAL!$BB$885</c:f>
              <c:numCache>
                <c:formatCode>0.0%</c:formatCode>
                <c:ptCount val="1"/>
                <c:pt idx="0">
                  <c:v>1.2368272866221542E-2</c:v>
                </c:pt>
              </c:numCache>
            </c:numRef>
          </c:val>
        </c:ser>
        <c:ser>
          <c:idx val="4"/>
          <c:order val="5"/>
          <c:tx>
            <c:strRef>
              <c:f>NORMAL!$BB$878</c:f>
              <c:strCache>
                <c:ptCount val="1"/>
                <c:pt idx="0">
                  <c:v>sum&lt;1hr</c:v>
                </c:pt>
              </c:strCache>
            </c:strRef>
          </c:tx>
          <c:spPr>
            <a:solidFill>
              <a:schemeClr val="bg1"/>
            </a:solidFill>
          </c:spPr>
          <c:cat>
            <c:strRef>
              <c:f>NORMAL!$BB$843</c:f>
              <c:strCache>
                <c:ptCount val="1"/>
                <c:pt idx="0">
                  <c:v>05/28/13/2 to 06/04/13/1</c:v>
                </c:pt>
              </c:strCache>
            </c:strRef>
          </c:cat>
          <c:val>
            <c:numRef>
              <c:f>NORMAL!$BB$879</c:f>
              <c:numCache>
                <c:formatCode>0.0%</c:formatCode>
                <c:ptCount val="1"/>
                <c:pt idx="0">
                  <c:v>1.3816265787145041E-2</c:v>
                </c:pt>
              </c:numCache>
            </c:numRef>
          </c:val>
        </c:ser>
        <c:shape val="box"/>
        <c:axId val="85489536"/>
        <c:axId val="85492480"/>
        <c:axId val="85455296"/>
      </c:bar3DChart>
      <c:catAx>
        <c:axId val="8548953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8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92480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85492480"/>
        <c:scaling>
          <c:orientation val="minMax"/>
        </c:scaling>
        <c:axPos val="r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89536"/>
        <c:crosses val="max"/>
        <c:crossBetween val="between"/>
      </c:valAx>
      <c:serAx>
        <c:axId val="854552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2640000" vert="horz"/>
          <a:lstStyle/>
          <a:p>
            <a:pPr>
              <a:defRPr sz="1100" b="1" i="1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92480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/>
              <a:t>Failure %</a:t>
            </a:r>
            <a:r>
              <a:rPr lang="en-US" baseline="0"/>
              <a:t> of Total Failures</a:t>
            </a:r>
            <a:r>
              <a:rPr lang="en-US"/>
              <a:t> by Group/System - Run13   (failures &gt; 1 hr)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'Quarterly data'!$H$89</c:f>
              <c:strCache>
                <c:ptCount val="1"/>
                <c:pt idx="0">
                  <c:v>failure hours</c:v>
                </c:pt>
              </c:strCache>
            </c:strRef>
          </c:tx>
          <c:spPr>
            <a:solidFill>
              <a:srgbClr val="FF0000"/>
            </a:solidFill>
          </c:spPr>
          <c:dPt>
            <c:idx val="10"/>
            <c:spPr>
              <a:solidFill>
                <a:srgbClr val="0000FF"/>
              </a:solidFill>
            </c:spPr>
          </c:dPt>
          <c:dPt>
            <c:idx val="11"/>
            <c:spPr>
              <a:solidFill>
                <a:srgbClr val="0000FF"/>
              </a:solidFill>
            </c:spPr>
          </c:dPt>
          <c:dPt>
            <c:idx val="12"/>
            <c:spPr>
              <a:solidFill>
                <a:srgbClr val="0000FF"/>
              </a:solidFill>
            </c:spPr>
          </c:dPt>
          <c:dPt>
            <c:idx val="13"/>
            <c:spPr>
              <a:solidFill>
                <a:srgbClr val="0000FF"/>
              </a:solidFill>
            </c:spPr>
          </c:dPt>
          <c:dPt>
            <c:idx val="14"/>
            <c:spPr>
              <a:solidFill>
                <a:srgbClr val="0000FF"/>
              </a:solidFill>
            </c:spPr>
          </c:dPt>
          <c:dPt>
            <c:idx val="15"/>
            <c:spPr>
              <a:solidFill>
                <a:srgbClr val="0000FF"/>
              </a:solidFill>
            </c:spPr>
          </c:dPt>
          <c:dPt>
            <c:idx val="16"/>
            <c:spPr>
              <a:solidFill>
                <a:srgbClr val="0000FF"/>
              </a:solidFill>
            </c:spPr>
          </c:dPt>
          <c:dPt>
            <c:idx val="17"/>
            <c:spPr>
              <a:solidFill>
                <a:srgbClr val="0000FF"/>
              </a:solidFill>
            </c:spPr>
          </c:dPt>
          <c:dPt>
            <c:idx val="18"/>
            <c:spPr>
              <a:solidFill>
                <a:srgbClr val="0000FF"/>
              </a:solidFill>
            </c:spPr>
          </c:dPt>
          <c:dPt>
            <c:idx val="19"/>
            <c:spPr>
              <a:solidFill>
                <a:srgbClr val="0000FF"/>
              </a:solidFill>
            </c:spPr>
          </c:dPt>
          <c:dPt>
            <c:idx val="20"/>
            <c:spPr>
              <a:solidFill>
                <a:srgbClr val="0000FF"/>
              </a:solidFill>
            </c:spPr>
          </c:dPt>
          <c:dPt>
            <c:idx val="21"/>
            <c:spPr>
              <a:solidFill>
                <a:srgbClr val="0000FF"/>
              </a:solidFill>
            </c:spPr>
          </c:dPt>
          <c:dPt>
            <c:idx val="22"/>
            <c:spPr>
              <a:solidFill>
                <a:srgbClr val="0000FF"/>
              </a:solidFill>
            </c:spPr>
          </c:dPt>
          <c:dPt>
            <c:idx val="23"/>
            <c:spPr>
              <a:solidFill>
                <a:srgbClr val="0000FF"/>
              </a:solidFill>
            </c:spPr>
          </c:dPt>
          <c:dPt>
            <c:idx val="24"/>
            <c:spPr>
              <a:solidFill>
                <a:srgbClr val="0000FF"/>
              </a:solidFill>
            </c:spPr>
          </c:dPt>
          <c:dPt>
            <c:idx val="25"/>
            <c:spPr>
              <a:solidFill>
                <a:srgbClr val="0000FF"/>
              </a:solidFill>
            </c:spPr>
          </c:dPt>
          <c:dPt>
            <c:idx val="26"/>
            <c:spPr>
              <a:solidFill>
                <a:srgbClr val="0000FF"/>
              </a:solidFill>
            </c:spPr>
          </c:dPt>
          <c:dPt>
            <c:idx val="27"/>
            <c:spPr>
              <a:solidFill>
                <a:srgbClr val="0000FF"/>
              </a:solidFill>
            </c:spPr>
          </c:dPt>
          <c:dPt>
            <c:idx val="28"/>
            <c:spPr>
              <a:solidFill>
                <a:srgbClr val="0000FF"/>
              </a:solidFill>
            </c:spPr>
          </c:dPt>
          <c:dPt>
            <c:idx val="29"/>
            <c:spPr>
              <a:solidFill>
                <a:srgbClr val="0000FF"/>
              </a:solidFill>
            </c:spPr>
          </c:dPt>
          <c:dPt>
            <c:idx val="30"/>
            <c:spPr>
              <a:solidFill>
                <a:srgbClr val="0000FF"/>
              </a:solidFill>
            </c:spPr>
          </c:dPt>
          <c:dPt>
            <c:idx val="31"/>
            <c:spPr>
              <a:solidFill>
                <a:srgbClr val="0000FF"/>
              </a:solidFill>
            </c:spPr>
          </c:dPt>
          <c:dPt>
            <c:idx val="32"/>
            <c:spPr>
              <a:solidFill>
                <a:srgbClr val="0000FF"/>
              </a:solidFill>
            </c:spPr>
          </c:dPt>
          <c:cat>
            <c:strRef>
              <c:f>'Quarterly data'!$G$90:$G$122</c:f>
              <c:strCache>
                <c:ptCount val="33"/>
                <c:pt idx="0">
                  <c:v>PS_RHIC</c:v>
                </c:pt>
                <c:pt idx="1">
                  <c:v>RfRHIC</c:v>
                </c:pt>
                <c:pt idx="2">
                  <c:v>HumanError</c:v>
                </c:pt>
                <c:pt idx="3">
                  <c:v>ES&amp;FD_Exp</c:v>
                </c:pt>
                <c:pt idx="4">
                  <c:v>QuenchProtect</c:v>
                </c:pt>
                <c:pt idx="5">
                  <c:v>RadMonIntlk</c:v>
                </c:pt>
                <c:pt idx="6">
                  <c:v>CntrlsHdRHIC</c:v>
                </c:pt>
                <c:pt idx="7">
                  <c:v>QLI</c:v>
                </c:pt>
                <c:pt idx="8">
                  <c:v>PPS_RHIC</c:v>
                </c:pt>
                <c:pt idx="9">
                  <c:v>LinacRf</c:v>
                </c:pt>
                <c:pt idx="10">
                  <c:v>RfAGS</c:v>
                </c:pt>
                <c:pt idx="11">
                  <c:v>CntrlsSftwr</c:v>
                </c:pt>
                <c:pt idx="12">
                  <c:v>CryoRHIC</c:v>
                </c:pt>
                <c:pt idx="13">
                  <c:v>PS_Bstr/BtA/LtB</c:v>
                </c:pt>
                <c:pt idx="14">
                  <c:v>ACG_RHIC</c:v>
                </c:pt>
                <c:pt idx="15">
                  <c:v>PPS_AGS</c:v>
                </c:pt>
                <c:pt idx="16">
                  <c:v>PS_AGS</c:v>
                </c:pt>
                <c:pt idx="17">
                  <c:v>QuenchDetect</c:v>
                </c:pt>
                <c:pt idx="18">
                  <c:v>ES&amp;FD_AtR</c:v>
                </c:pt>
                <c:pt idx="19">
                  <c:v>InjPerformance</c:v>
                </c:pt>
                <c:pt idx="20">
                  <c:v>ElecRHIC</c:v>
                </c:pt>
                <c:pt idx="21">
                  <c:v>WaterBoost/BtA</c:v>
                </c:pt>
                <c:pt idx="22">
                  <c:v>P^Source</c:v>
                </c:pt>
                <c:pt idx="23">
                  <c:v>ESHQ</c:v>
                </c:pt>
                <c:pt idx="24">
                  <c:v>CntrlsHdAGS</c:v>
                </c:pt>
                <c:pt idx="25">
                  <c:v>ACG_AGS</c:v>
                </c:pt>
                <c:pt idx="26">
                  <c:v>WaterAGS</c:v>
                </c:pt>
                <c:pt idx="27">
                  <c:v>InstRHIC</c:v>
                </c:pt>
                <c:pt idx="28">
                  <c:v>LinacTankQ</c:v>
                </c:pt>
                <c:pt idx="29">
                  <c:v>PPS_Booster</c:v>
                </c:pt>
                <c:pt idx="30">
                  <c:v>ACG_Boost</c:v>
                </c:pt>
                <c:pt idx="31">
                  <c:v>VacRHIC</c:v>
                </c:pt>
                <c:pt idx="32">
                  <c:v>CoolACRHIC</c:v>
                </c:pt>
              </c:strCache>
            </c:strRef>
          </c:cat>
          <c:val>
            <c:numRef>
              <c:f>'Quarterly data'!$I$90:$I$122</c:f>
              <c:numCache>
                <c:formatCode>0.00_)</c:formatCode>
                <c:ptCount val="33"/>
                <c:pt idx="0">
                  <c:v>0.11407501422381718</c:v>
                </c:pt>
                <c:pt idx="1">
                  <c:v>8.6196332443432944E-2</c:v>
                </c:pt>
                <c:pt idx="2">
                  <c:v>7.8055932425926705E-2</c:v>
                </c:pt>
                <c:pt idx="3">
                  <c:v>7.0659547463783945E-2</c:v>
                </c:pt>
                <c:pt idx="4">
                  <c:v>6.6611230250776809E-2</c:v>
                </c:pt>
                <c:pt idx="5">
                  <c:v>5.8361416254540652E-2</c:v>
                </c:pt>
                <c:pt idx="6">
                  <c:v>5.2431178607378857E-2</c:v>
                </c:pt>
                <c:pt idx="7">
                  <c:v>5.2256116241410987E-2</c:v>
                </c:pt>
                <c:pt idx="8">
                  <c:v>5.157774957328546E-2</c:v>
                </c:pt>
                <c:pt idx="9">
                  <c:v>3.1861350606153437E-2</c:v>
                </c:pt>
                <c:pt idx="10">
                  <c:v>3.0307672108188532E-2</c:v>
                </c:pt>
                <c:pt idx="11">
                  <c:v>2.7966212963368191E-2</c:v>
                </c:pt>
                <c:pt idx="12">
                  <c:v>2.4902621558930357E-2</c:v>
                </c:pt>
                <c:pt idx="13">
                  <c:v>2.4348257400032085E-2</c:v>
                </c:pt>
                <c:pt idx="14">
                  <c:v>2.256116241411002E-2</c:v>
                </c:pt>
                <c:pt idx="15">
                  <c:v>1.9913344128845892E-2</c:v>
                </c:pt>
                <c:pt idx="16">
                  <c:v>1.8797321545800685E-2</c:v>
                </c:pt>
                <c:pt idx="17">
                  <c:v>1.8250251652151071E-2</c:v>
                </c:pt>
                <c:pt idx="18">
                  <c:v>1.6762221541424125E-2</c:v>
                </c:pt>
                <c:pt idx="19">
                  <c:v>1.6609041971202235E-2</c:v>
                </c:pt>
                <c:pt idx="20">
                  <c:v>1.5296074226443164E-2</c:v>
                </c:pt>
                <c:pt idx="21">
                  <c:v>1.4180051643397956E-2</c:v>
                </c:pt>
                <c:pt idx="22">
                  <c:v>1.2823318307146914E-2</c:v>
                </c:pt>
                <c:pt idx="23">
                  <c:v>1.2764964185157626E-2</c:v>
                </c:pt>
                <c:pt idx="24">
                  <c:v>9.934789268676962E-3</c:v>
                </c:pt>
                <c:pt idx="25">
                  <c:v>9.3001881920434116E-3</c:v>
                </c:pt>
                <c:pt idx="26">
                  <c:v>8.2716967919821398E-3</c:v>
                </c:pt>
                <c:pt idx="27">
                  <c:v>5.9521204429077842E-3</c:v>
                </c:pt>
                <c:pt idx="28">
                  <c:v>5.2299881832902949E-3</c:v>
                </c:pt>
                <c:pt idx="29">
                  <c:v>5.142457000306357E-3</c:v>
                </c:pt>
                <c:pt idx="30">
                  <c:v>4.2671451704669773E-3</c:v>
                </c:pt>
                <c:pt idx="31">
                  <c:v>2.9541774257079074E-3</c:v>
                </c:pt>
                <c:pt idx="32">
                  <c:v>2.6697010810101088E-3</c:v>
                </c:pt>
              </c:numCache>
            </c:numRef>
          </c:val>
        </c:ser>
        <c:axId val="85382272"/>
        <c:axId val="85458944"/>
      </c:barChart>
      <c:catAx>
        <c:axId val="85382272"/>
        <c:scaling>
          <c:orientation val="minMax"/>
        </c:scaling>
        <c:axPos val="b"/>
        <c:numFmt formatCode="General" sourceLinked="1"/>
        <c:tickLblPos val="nextTo"/>
        <c:txPr>
          <a:bodyPr rot="540000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5458944"/>
        <c:crosses val="autoZero"/>
        <c:auto val="1"/>
        <c:lblAlgn val="ctr"/>
        <c:lblOffset val="100"/>
      </c:catAx>
      <c:valAx>
        <c:axId val="8545894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b="1" dirty="0" smtClean="0"/>
                  <a:t>Percent of total failure hours</a:t>
                </a:r>
                <a:endParaRPr lang="en-US" sz="1200" b="1" dirty="0"/>
              </a:p>
            </c:rich>
          </c:tx>
          <c:layout/>
        </c:title>
        <c:numFmt formatCode="0%" sourceLinked="0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5382272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</c:chart>
  <c:spPr>
    <a:solidFill>
      <a:schemeClr val="bg1">
        <a:lumMod val="75000"/>
      </a:scheme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RHIC Run-13 delivered luminosity - p^+p^  </a:t>
            </a:r>
            <a:r>
              <a:rPr lang="en-US" sz="1600" b="1" i="0" u="none" strike="noStrike" baseline="0"/>
              <a:t>√</a:t>
            </a:r>
            <a:r>
              <a:rPr lang="en-US" sz="1600">
                <a:latin typeface="Times New Roman" pitchFamily="18" charset="0"/>
                <a:cs typeface="Times New Roman" pitchFamily="18" charset="0"/>
              </a:rPr>
              <a:t>s = 510 GeV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0.13152716748783941"/>
          <c:y val="8.5402426967063863E-2"/>
          <c:w val="0.79683385802276607"/>
          <c:h val="0.79861767899990987"/>
        </c:manualLayout>
      </c:layout>
      <c:lineChart>
        <c:grouping val="standard"/>
        <c:ser>
          <c:idx val="0"/>
          <c:order val="0"/>
          <c:tx>
            <c:v>STAR</c:v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4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ppRun13PhysicsOn!$S$5:$S$103</c:f>
              <c:numCache>
                <c:formatCode>0.00</c:formatCode>
                <c:ptCount val="99"/>
                <c:pt idx="0" formatCode="General">
                  <c:v>0</c:v>
                </c:pt>
                <c:pt idx="1">
                  <c:v>0.14285714285714293</c:v>
                </c:pt>
                <c:pt idx="2">
                  <c:v>0.28571428571428586</c:v>
                </c:pt>
                <c:pt idx="3">
                  <c:v>0.42857142857142855</c:v>
                </c:pt>
                <c:pt idx="4">
                  <c:v>0.57142857142857173</c:v>
                </c:pt>
                <c:pt idx="5">
                  <c:v>0.71428571428571441</c:v>
                </c:pt>
                <c:pt idx="6">
                  <c:v>0.85714285714285721</c:v>
                </c:pt>
                <c:pt idx="7">
                  <c:v>0.99999999999999978</c:v>
                </c:pt>
                <c:pt idx="8">
                  <c:v>1.142857142857143</c:v>
                </c:pt>
                <c:pt idx="9">
                  <c:v>1.2857142857142847</c:v>
                </c:pt>
                <c:pt idx="10">
                  <c:v>1.4285714285714282</c:v>
                </c:pt>
                <c:pt idx="11">
                  <c:v>1.5714285714285714</c:v>
                </c:pt>
                <c:pt idx="12">
                  <c:v>1.7142857142857142</c:v>
                </c:pt>
                <c:pt idx="13">
                  <c:v>1.8571428571428561</c:v>
                </c:pt>
                <c:pt idx="14">
                  <c:v>1.9999999999999989</c:v>
                </c:pt>
                <c:pt idx="15">
                  <c:v>2.1428571428571432</c:v>
                </c:pt>
                <c:pt idx="16">
                  <c:v>2.2857142857142851</c:v>
                </c:pt>
                <c:pt idx="17">
                  <c:v>2.4285714285714288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2.8571428571428572</c:v>
                </c:pt>
                <c:pt idx="21">
                  <c:v>2.9999999999999987</c:v>
                </c:pt>
                <c:pt idx="22">
                  <c:v>3.1428571428571419</c:v>
                </c:pt>
                <c:pt idx="23">
                  <c:v>3.2857142857142851</c:v>
                </c:pt>
                <c:pt idx="24">
                  <c:v>3.4285714285714284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4.2857142857142865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4.7142857142857126</c:v>
                </c:pt>
                <c:pt idx="34">
                  <c:v>4.8571428571428559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5.7142857142857153</c:v>
                </c:pt>
                <c:pt idx="41">
                  <c:v>5.8571428571428577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6.4285714285714315</c:v>
                </c:pt>
                <c:pt idx="46">
                  <c:v>6.5714285714285774</c:v>
                </c:pt>
                <c:pt idx="47">
                  <c:v>6.714285714285718</c:v>
                </c:pt>
                <c:pt idx="48">
                  <c:v>6.8571428571428612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7.7142857142857215</c:v>
                </c:pt>
                <c:pt idx="55">
                  <c:v>7.8571428571428656</c:v>
                </c:pt>
                <c:pt idx="56">
                  <c:v>8.0000000000000107</c:v>
                </c:pt>
                <c:pt idx="57">
                  <c:v>8.1428571428571477</c:v>
                </c:pt>
                <c:pt idx="58">
                  <c:v>8.2857142857142971</c:v>
                </c:pt>
                <c:pt idx="59">
                  <c:v>8.4285714285714306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8.8571428571428683</c:v>
                </c:pt>
                <c:pt idx="63">
                  <c:v>9.0000000000000053</c:v>
                </c:pt>
                <c:pt idx="64">
                  <c:v>9.1428571428571459</c:v>
                </c:pt>
                <c:pt idx="65">
                  <c:v>9.2857142857142936</c:v>
                </c:pt>
                <c:pt idx="66">
                  <c:v>9.4285714285714253</c:v>
                </c:pt>
                <c:pt idx="67">
                  <c:v>9.571428571428573</c:v>
                </c:pt>
                <c:pt idx="68">
                  <c:v>9.7142857142857171</c:v>
                </c:pt>
                <c:pt idx="69">
                  <c:v>9.8571428571428648</c:v>
                </c:pt>
                <c:pt idx="70">
                  <c:v>10.000000000000002</c:v>
                </c:pt>
                <c:pt idx="71">
                  <c:v>10.142857142857141</c:v>
                </c:pt>
                <c:pt idx="72">
                  <c:v>10.285714285714286</c:v>
                </c:pt>
                <c:pt idx="73">
                  <c:v>10.428571428571422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10.857142857142861</c:v>
                </c:pt>
                <c:pt idx="77">
                  <c:v>11.000000000000002</c:v>
                </c:pt>
                <c:pt idx="78">
                  <c:v>11.142857142857141</c:v>
                </c:pt>
                <c:pt idx="79">
                  <c:v>11.285714285714286</c:v>
                </c:pt>
                <c:pt idx="80">
                  <c:v>11.428571428571418</c:v>
                </c:pt>
                <c:pt idx="81">
                  <c:v>11.571428571428569</c:v>
                </c:pt>
                <c:pt idx="82">
                  <c:v>11.71428571428571</c:v>
                </c:pt>
                <c:pt idx="83">
                  <c:v>11.857142857142856</c:v>
                </c:pt>
                <c:pt idx="84">
                  <c:v>12.000000000000002</c:v>
                </c:pt>
                <c:pt idx="85">
                  <c:v>12.142857142857133</c:v>
                </c:pt>
                <c:pt idx="86">
                  <c:v>12.285714285714279</c:v>
                </c:pt>
                <c:pt idx="87">
                  <c:v>12.428571428571416</c:v>
                </c:pt>
                <c:pt idx="88">
                  <c:v>12.571428571428564</c:v>
                </c:pt>
                <c:pt idx="89">
                  <c:v>12.714285714285705</c:v>
                </c:pt>
                <c:pt idx="90">
                  <c:v>12.857142857142854</c:v>
                </c:pt>
                <c:pt idx="91">
                  <c:v>12.999999999999998</c:v>
                </c:pt>
                <c:pt idx="92">
                  <c:v>13.14285714285713</c:v>
                </c:pt>
                <c:pt idx="93">
                  <c:v>13.285714285714276</c:v>
                </c:pt>
                <c:pt idx="94">
                  <c:v>13.428571428571413</c:v>
                </c:pt>
                <c:pt idx="95">
                  <c:v>13.571428571428562</c:v>
                </c:pt>
                <c:pt idx="96">
                  <c:v>13.714285714285703</c:v>
                </c:pt>
                <c:pt idx="97">
                  <c:v>13.857142857142852</c:v>
                </c:pt>
                <c:pt idx="98">
                  <c:v>13.999999999999995</c:v>
                </c:pt>
              </c:numCache>
            </c:numRef>
          </c:cat>
          <c:val>
            <c:numRef>
              <c:f>ppRun13PhysicsOn!$O$5:$O$103</c:f>
              <c:numCache>
                <c:formatCode>General</c:formatCode>
                <c:ptCount val="99"/>
                <c:pt idx="0">
                  <c:v>0</c:v>
                </c:pt>
                <c:pt idx="1">
                  <c:v>2.9699999999999998</c:v>
                </c:pt>
                <c:pt idx="2">
                  <c:v>6.39</c:v>
                </c:pt>
                <c:pt idx="3">
                  <c:v>8.92</c:v>
                </c:pt>
                <c:pt idx="4">
                  <c:v>11.7</c:v>
                </c:pt>
                <c:pt idx="5">
                  <c:v>14.93</c:v>
                </c:pt>
                <c:pt idx="6">
                  <c:v>16.86</c:v>
                </c:pt>
                <c:pt idx="7">
                  <c:v>20.110000000000007</c:v>
                </c:pt>
                <c:pt idx="8">
                  <c:v>26.24</c:v>
                </c:pt>
                <c:pt idx="9">
                  <c:v>30.939999999999994</c:v>
                </c:pt>
                <c:pt idx="10">
                  <c:v>35.65</c:v>
                </c:pt>
                <c:pt idx="11">
                  <c:v>38.43</c:v>
                </c:pt>
                <c:pt idx="12">
                  <c:v>40.44</c:v>
                </c:pt>
                <c:pt idx="13">
                  <c:v>42.32</c:v>
                </c:pt>
                <c:pt idx="14">
                  <c:v>44.46</c:v>
                </c:pt>
                <c:pt idx="15">
                  <c:v>48.46</c:v>
                </c:pt>
                <c:pt idx="16">
                  <c:v>51.82</c:v>
                </c:pt>
                <c:pt idx="17">
                  <c:v>55.28</c:v>
                </c:pt>
                <c:pt idx="18">
                  <c:v>57.34</c:v>
                </c:pt>
                <c:pt idx="19">
                  <c:v>60.17</c:v>
                </c:pt>
                <c:pt idx="20">
                  <c:v>63.58</c:v>
                </c:pt>
                <c:pt idx="21">
                  <c:v>68.430000000000007</c:v>
                </c:pt>
                <c:pt idx="22">
                  <c:v>73.739999999999995</c:v>
                </c:pt>
                <c:pt idx="23">
                  <c:v>79.02</c:v>
                </c:pt>
                <c:pt idx="24">
                  <c:v>83.81</c:v>
                </c:pt>
                <c:pt idx="25">
                  <c:v>86.07</c:v>
                </c:pt>
                <c:pt idx="26">
                  <c:v>87.36</c:v>
                </c:pt>
                <c:pt idx="27">
                  <c:v>88.79</c:v>
                </c:pt>
                <c:pt idx="28">
                  <c:v>91.679999999999978</c:v>
                </c:pt>
                <c:pt idx="29">
                  <c:v>95.86</c:v>
                </c:pt>
                <c:pt idx="30">
                  <c:v>99.66</c:v>
                </c:pt>
                <c:pt idx="31">
                  <c:v>103.1</c:v>
                </c:pt>
                <c:pt idx="32">
                  <c:v>106.34</c:v>
                </c:pt>
                <c:pt idx="33">
                  <c:v>110.51</c:v>
                </c:pt>
                <c:pt idx="34">
                  <c:v>113.63</c:v>
                </c:pt>
                <c:pt idx="35">
                  <c:v>116.66</c:v>
                </c:pt>
                <c:pt idx="36">
                  <c:v>123.59</c:v>
                </c:pt>
                <c:pt idx="37">
                  <c:v>129.62</c:v>
                </c:pt>
                <c:pt idx="38">
                  <c:v>134.85000000000005</c:v>
                </c:pt>
                <c:pt idx="39">
                  <c:v>136.69999999999999</c:v>
                </c:pt>
                <c:pt idx="40">
                  <c:v>142.87</c:v>
                </c:pt>
                <c:pt idx="41">
                  <c:v>145.99</c:v>
                </c:pt>
                <c:pt idx="42">
                  <c:v>154.51</c:v>
                </c:pt>
                <c:pt idx="43">
                  <c:v>161.52000000000001</c:v>
                </c:pt>
                <c:pt idx="44">
                  <c:v>166.39000000000001</c:v>
                </c:pt>
                <c:pt idx="45">
                  <c:v>174.76</c:v>
                </c:pt>
                <c:pt idx="46">
                  <c:v>178.1</c:v>
                </c:pt>
                <c:pt idx="47">
                  <c:v>185.99</c:v>
                </c:pt>
                <c:pt idx="48">
                  <c:v>192.85000000000005</c:v>
                </c:pt>
                <c:pt idx="49">
                  <c:v>202.07</c:v>
                </c:pt>
                <c:pt idx="50">
                  <c:v>211.06</c:v>
                </c:pt>
                <c:pt idx="51">
                  <c:v>216.46</c:v>
                </c:pt>
                <c:pt idx="52">
                  <c:v>222</c:v>
                </c:pt>
                <c:pt idx="53">
                  <c:v>225.31</c:v>
                </c:pt>
                <c:pt idx="54">
                  <c:v>231.25</c:v>
                </c:pt>
                <c:pt idx="55">
                  <c:v>239.47</c:v>
                </c:pt>
                <c:pt idx="56">
                  <c:v>244.68</c:v>
                </c:pt>
                <c:pt idx="57">
                  <c:v>246.26999999999998</c:v>
                </c:pt>
                <c:pt idx="58">
                  <c:v>254.28</c:v>
                </c:pt>
                <c:pt idx="59">
                  <c:v>261.78999999999991</c:v>
                </c:pt>
                <c:pt idx="60">
                  <c:v>265.91000000000003</c:v>
                </c:pt>
                <c:pt idx="61">
                  <c:v>269.61</c:v>
                </c:pt>
                <c:pt idx="62">
                  <c:v>278.39</c:v>
                </c:pt>
                <c:pt idx="63">
                  <c:v>282.60000000000002</c:v>
                </c:pt>
                <c:pt idx="64">
                  <c:v>291.58</c:v>
                </c:pt>
                <c:pt idx="65">
                  <c:v>297.11</c:v>
                </c:pt>
                <c:pt idx="66">
                  <c:v>306.20999999999987</c:v>
                </c:pt>
                <c:pt idx="67">
                  <c:v>309.22000000000003</c:v>
                </c:pt>
                <c:pt idx="68">
                  <c:v>318.19</c:v>
                </c:pt>
                <c:pt idx="69">
                  <c:v>325.89999999999986</c:v>
                </c:pt>
                <c:pt idx="70">
                  <c:v>335.83</c:v>
                </c:pt>
                <c:pt idx="71">
                  <c:v>344.27</c:v>
                </c:pt>
                <c:pt idx="72">
                  <c:v>353.44</c:v>
                </c:pt>
                <c:pt idx="73">
                  <c:v>361.1</c:v>
                </c:pt>
                <c:pt idx="74">
                  <c:v>366.42999999999989</c:v>
                </c:pt>
                <c:pt idx="75">
                  <c:v>372.65000000000009</c:v>
                </c:pt>
                <c:pt idx="76">
                  <c:v>380.78</c:v>
                </c:pt>
                <c:pt idx="77">
                  <c:v>388.13</c:v>
                </c:pt>
                <c:pt idx="78">
                  <c:v>397.07</c:v>
                </c:pt>
                <c:pt idx="79">
                  <c:v>404.62</c:v>
                </c:pt>
                <c:pt idx="80">
                  <c:v>412.08</c:v>
                </c:pt>
                <c:pt idx="81">
                  <c:v>416.08</c:v>
                </c:pt>
                <c:pt idx="82">
                  <c:v>422.89</c:v>
                </c:pt>
                <c:pt idx="83">
                  <c:v>431.51</c:v>
                </c:pt>
                <c:pt idx="84">
                  <c:v>439.9899999999999</c:v>
                </c:pt>
                <c:pt idx="85">
                  <c:v>448.21</c:v>
                </c:pt>
                <c:pt idx="86">
                  <c:v>451.7299999999999</c:v>
                </c:pt>
              </c:numCache>
            </c:numRef>
          </c:val>
        </c:ser>
        <c:ser>
          <c:idx val="1"/>
          <c:order val="1"/>
          <c:tx>
            <c:v>PHENIX</c:v>
          </c:tx>
          <c:spPr>
            <a:ln>
              <a:solidFill>
                <a:srgbClr val="0000FF"/>
              </a:solidFill>
            </a:ln>
          </c:spPr>
          <c:marker>
            <c:symbol val="triangle"/>
            <c:size val="3"/>
            <c:spPr>
              <a:solidFill>
                <a:srgbClr val="0000FF"/>
              </a:solidFill>
              <a:ln>
                <a:solidFill>
                  <a:srgbClr val="0000FF"/>
                </a:solidFill>
              </a:ln>
            </c:spPr>
          </c:marker>
          <c:cat>
            <c:numRef>
              <c:f>ppRun13PhysicsOn!$S$5:$S$103</c:f>
              <c:numCache>
                <c:formatCode>0.00</c:formatCode>
                <c:ptCount val="99"/>
                <c:pt idx="0" formatCode="General">
                  <c:v>0</c:v>
                </c:pt>
                <c:pt idx="1">
                  <c:v>0.14285714285714293</c:v>
                </c:pt>
                <c:pt idx="2">
                  <c:v>0.28571428571428586</c:v>
                </c:pt>
                <c:pt idx="3">
                  <c:v>0.42857142857142855</c:v>
                </c:pt>
                <c:pt idx="4">
                  <c:v>0.57142857142857173</c:v>
                </c:pt>
                <c:pt idx="5">
                  <c:v>0.71428571428571441</c:v>
                </c:pt>
                <c:pt idx="6">
                  <c:v>0.85714285714285721</c:v>
                </c:pt>
                <c:pt idx="7">
                  <c:v>0.99999999999999978</c:v>
                </c:pt>
                <c:pt idx="8">
                  <c:v>1.142857142857143</c:v>
                </c:pt>
                <c:pt idx="9">
                  <c:v>1.2857142857142847</c:v>
                </c:pt>
                <c:pt idx="10">
                  <c:v>1.4285714285714282</c:v>
                </c:pt>
                <c:pt idx="11">
                  <c:v>1.5714285714285714</c:v>
                </c:pt>
                <c:pt idx="12">
                  <c:v>1.7142857142857142</c:v>
                </c:pt>
                <c:pt idx="13">
                  <c:v>1.8571428571428561</c:v>
                </c:pt>
                <c:pt idx="14">
                  <c:v>1.9999999999999989</c:v>
                </c:pt>
                <c:pt idx="15">
                  <c:v>2.1428571428571432</c:v>
                </c:pt>
                <c:pt idx="16">
                  <c:v>2.2857142857142851</c:v>
                </c:pt>
                <c:pt idx="17">
                  <c:v>2.4285714285714288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2.8571428571428572</c:v>
                </c:pt>
                <c:pt idx="21">
                  <c:v>2.9999999999999987</c:v>
                </c:pt>
                <c:pt idx="22">
                  <c:v>3.1428571428571419</c:v>
                </c:pt>
                <c:pt idx="23">
                  <c:v>3.2857142857142851</c:v>
                </c:pt>
                <c:pt idx="24">
                  <c:v>3.4285714285714284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4.2857142857142865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4.7142857142857126</c:v>
                </c:pt>
                <c:pt idx="34">
                  <c:v>4.8571428571428559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5.7142857142857153</c:v>
                </c:pt>
                <c:pt idx="41">
                  <c:v>5.8571428571428577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6.4285714285714315</c:v>
                </c:pt>
                <c:pt idx="46">
                  <c:v>6.5714285714285774</c:v>
                </c:pt>
                <c:pt idx="47">
                  <c:v>6.714285714285718</c:v>
                </c:pt>
                <c:pt idx="48">
                  <c:v>6.8571428571428612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7.7142857142857215</c:v>
                </c:pt>
                <c:pt idx="55">
                  <c:v>7.8571428571428656</c:v>
                </c:pt>
                <c:pt idx="56">
                  <c:v>8.0000000000000107</c:v>
                </c:pt>
                <c:pt idx="57">
                  <c:v>8.1428571428571477</c:v>
                </c:pt>
                <c:pt idx="58">
                  <c:v>8.2857142857142971</c:v>
                </c:pt>
                <c:pt idx="59">
                  <c:v>8.4285714285714306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8.8571428571428683</c:v>
                </c:pt>
                <c:pt idx="63">
                  <c:v>9.0000000000000053</c:v>
                </c:pt>
                <c:pt idx="64">
                  <c:v>9.1428571428571459</c:v>
                </c:pt>
                <c:pt idx="65">
                  <c:v>9.2857142857142936</c:v>
                </c:pt>
                <c:pt idx="66">
                  <c:v>9.4285714285714253</c:v>
                </c:pt>
                <c:pt idx="67">
                  <c:v>9.571428571428573</c:v>
                </c:pt>
                <c:pt idx="68">
                  <c:v>9.7142857142857171</c:v>
                </c:pt>
                <c:pt idx="69">
                  <c:v>9.8571428571428648</c:v>
                </c:pt>
                <c:pt idx="70">
                  <c:v>10.000000000000002</c:v>
                </c:pt>
                <c:pt idx="71">
                  <c:v>10.142857142857141</c:v>
                </c:pt>
                <c:pt idx="72">
                  <c:v>10.285714285714286</c:v>
                </c:pt>
                <c:pt idx="73">
                  <c:v>10.428571428571422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10.857142857142861</c:v>
                </c:pt>
                <c:pt idx="77">
                  <c:v>11.000000000000002</c:v>
                </c:pt>
                <c:pt idx="78">
                  <c:v>11.142857142857141</c:v>
                </c:pt>
                <c:pt idx="79">
                  <c:v>11.285714285714286</c:v>
                </c:pt>
                <c:pt idx="80">
                  <c:v>11.428571428571418</c:v>
                </c:pt>
                <c:pt idx="81">
                  <c:v>11.571428571428569</c:v>
                </c:pt>
                <c:pt idx="82">
                  <c:v>11.71428571428571</c:v>
                </c:pt>
                <c:pt idx="83">
                  <c:v>11.857142857142856</c:v>
                </c:pt>
                <c:pt idx="84">
                  <c:v>12.000000000000002</c:v>
                </c:pt>
                <c:pt idx="85">
                  <c:v>12.142857142857133</c:v>
                </c:pt>
                <c:pt idx="86">
                  <c:v>12.285714285714279</c:v>
                </c:pt>
                <c:pt idx="87">
                  <c:v>12.428571428571416</c:v>
                </c:pt>
                <c:pt idx="88">
                  <c:v>12.571428571428564</c:v>
                </c:pt>
                <c:pt idx="89">
                  <c:v>12.714285714285705</c:v>
                </c:pt>
                <c:pt idx="90">
                  <c:v>12.857142857142854</c:v>
                </c:pt>
                <c:pt idx="91">
                  <c:v>12.999999999999998</c:v>
                </c:pt>
                <c:pt idx="92">
                  <c:v>13.14285714285713</c:v>
                </c:pt>
                <c:pt idx="93">
                  <c:v>13.285714285714276</c:v>
                </c:pt>
                <c:pt idx="94">
                  <c:v>13.428571428571413</c:v>
                </c:pt>
                <c:pt idx="95">
                  <c:v>13.571428571428562</c:v>
                </c:pt>
                <c:pt idx="96">
                  <c:v>13.714285714285703</c:v>
                </c:pt>
                <c:pt idx="97">
                  <c:v>13.857142857142852</c:v>
                </c:pt>
                <c:pt idx="98">
                  <c:v>13.999999999999995</c:v>
                </c:pt>
              </c:numCache>
            </c:numRef>
          </c:cat>
          <c:val>
            <c:numRef>
              <c:f>ppRun13PhysicsOn!$P$5:$P$103</c:f>
              <c:numCache>
                <c:formatCode>General</c:formatCode>
                <c:ptCount val="99"/>
                <c:pt idx="0">
                  <c:v>0</c:v>
                </c:pt>
                <c:pt idx="1">
                  <c:v>3.13</c:v>
                </c:pt>
                <c:pt idx="2">
                  <c:v>6.72</c:v>
                </c:pt>
                <c:pt idx="3">
                  <c:v>9.3700000000000028</c:v>
                </c:pt>
                <c:pt idx="4">
                  <c:v>12.31</c:v>
                </c:pt>
                <c:pt idx="5">
                  <c:v>15.69</c:v>
                </c:pt>
                <c:pt idx="6">
                  <c:v>17.739999999999991</c:v>
                </c:pt>
                <c:pt idx="7">
                  <c:v>21.150000000000006</c:v>
                </c:pt>
                <c:pt idx="8">
                  <c:v>27.56</c:v>
                </c:pt>
                <c:pt idx="9">
                  <c:v>32.480000000000004</c:v>
                </c:pt>
                <c:pt idx="10">
                  <c:v>37.46</c:v>
                </c:pt>
                <c:pt idx="11">
                  <c:v>40.410000000000004</c:v>
                </c:pt>
                <c:pt idx="12">
                  <c:v>42.55</c:v>
                </c:pt>
                <c:pt idx="13">
                  <c:v>44.52</c:v>
                </c:pt>
                <c:pt idx="14">
                  <c:v>46.7</c:v>
                </c:pt>
                <c:pt idx="15">
                  <c:v>50.97</c:v>
                </c:pt>
                <c:pt idx="16">
                  <c:v>54.56</c:v>
                </c:pt>
                <c:pt idx="17">
                  <c:v>58.17</c:v>
                </c:pt>
                <c:pt idx="18">
                  <c:v>60.290000000000013</c:v>
                </c:pt>
                <c:pt idx="19">
                  <c:v>63.27</c:v>
                </c:pt>
                <c:pt idx="20">
                  <c:v>66.910000000000025</c:v>
                </c:pt>
                <c:pt idx="21">
                  <c:v>72.08</c:v>
                </c:pt>
                <c:pt idx="22">
                  <c:v>77.77</c:v>
                </c:pt>
                <c:pt idx="23">
                  <c:v>83.27</c:v>
                </c:pt>
                <c:pt idx="24">
                  <c:v>88.14</c:v>
                </c:pt>
                <c:pt idx="25">
                  <c:v>90.27</c:v>
                </c:pt>
                <c:pt idx="26">
                  <c:v>91.48</c:v>
                </c:pt>
                <c:pt idx="27">
                  <c:v>92.9</c:v>
                </c:pt>
                <c:pt idx="28">
                  <c:v>95.669999999999987</c:v>
                </c:pt>
                <c:pt idx="29">
                  <c:v>99.55</c:v>
                </c:pt>
                <c:pt idx="30">
                  <c:v>103.22</c:v>
                </c:pt>
                <c:pt idx="31">
                  <c:v>106.56</c:v>
                </c:pt>
                <c:pt idx="32">
                  <c:v>109.6</c:v>
                </c:pt>
                <c:pt idx="33">
                  <c:v>113.6</c:v>
                </c:pt>
                <c:pt idx="34">
                  <c:v>116.7</c:v>
                </c:pt>
                <c:pt idx="35">
                  <c:v>119.75</c:v>
                </c:pt>
                <c:pt idx="36">
                  <c:v>126.63</c:v>
                </c:pt>
                <c:pt idx="37">
                  <c:v>132.69999999999999</c:v>
                </c:pt>
                <c:pt idx="38">
                  <c:v>138.03</c:v>
                </c:pt>
                <c:pt idx="39">
                  <c:v>140</c:v>
                </c:pt>
                <c:pt idx="40">
                  <c:v>145.94</c:v>
                </c:pt>
                <c:pt idx="41">
                  <c:v>148.94</c:v>
                </c:pt>
                <c:pt idx="42">
                  <c:v>157.16999999999999</c:v>
                </c:pt>
                <c:pt idx="43">
                  <c:v>163.43</c:v>
                </c:pt>
                <c:pt idx="44">
                  <c:v>167.67</c:v>
                </c:pt>
                <c:pt idx="45">
                  <c:v>174.88000000000005</c:v>
                </c:pt>
                <c:pt idx="46">
                  <c:v>177.79</c:v>
                </c:pt>
                <c:pt idx="47">
                  <c:v>184.70999999999998</c:v>
                </c:pt>
                <c:pt idx="48">
                  <c:v>190.76</c:v>
                </c:pt>
                <c:pt idx="49">
                  <c:v>198.92000000000004</c:v>
                </c:pt>
                <c:pt idx="50">
                  <c:v>206.82000000000005</c:v>
                </c:pt>
                <c:pt idx="51">
                  <c:v>211.58</c:v>
                </c:pt>
                <c:pt idx="52">
                  <c:v>216.5</c:v>
                </c:pt>
                <c:pt idx="53">
                  <c:v>219.44</c:v>
                </c:pt>
                <c:pt idx="54">
                  <c:v>224.60999999999999</c:v>
                </c:pt>
                <c:pt idx="55">
                  <c:v>231.95000000000005</c:v>
                </c:pt>
                <c:pt idx="56">
                  <c:v>236.65</c:v>
                </c:pt>
                <c:pt idx="57">
                  <c:v>238.04</c:v>
                </c:pt>
                <c:pt idx="58">
                  <c:v>245.03</c:v>
                </c:pt>
                <c:pt idx="59">
                  <c:v>251.78</c:v>
                </c:pt>
                <c:pt idx="60">
                  <c:v>255.33</c:v>
                </c:pt>
                <c:pt idx="61">
                  <c:v>258.5</c:v>
                </c:pt>
                <c:pt idx="62">
                  <c:v>266.14999999999998</c:v>
                </c:pt>
                <c:pt idx="63">
                  <c:v>269.7</c:v>
                </c:pt>
                <c:pt idx="64">
                  <c:v>277.4199999999999</c:v>
                </c:pt>
                <c:pt idx="65">
                  <c:v>282.05</c:v>
                </c:pt>
                <c:pt idx="66">
                  <c:v>290.70999999999987</c:v>
                </c:pt>
                <c:pt idx="67">
                  <c:v>293.8</c:v>
                </c:pt>
                <c:pt idx="68">
                  <c:v>302.02</c:v>
                </c:pt>
                <c:pt idx="69">
                  <c:v>309.32</c:v>
                </c:pt>
                <c:pt idx="70">
                  <c:v>318.27999999999986</c:v>
                </c:pt>
                <c:pt idx="71">
                  <c:v>325.94</c:v>
                </c:pt>
                <c:pt idx="72">
                  <c:v>334.2299999999999</c:v>
                </c:pt>
                <c:pt idx="73">
                  <c:v>339.74</c:v>
                </c:pt>
                <c:pt idx="74">
                  <c:v>344.42999999999989</c:v>
                </c:pt>
                <c:pt idx="75">
                  <c:v>349.86</c:v>
                </c:pt>
                <c:pt idx="76">
                  <c:v>356.77</c:v>
                </c:pt>
                <c:pt idx="77">
                  <c:v>363.68</c:v>
                </c:pt>
                <c:pt idx="78">
                  <c:v>372.05</c:v>
                </c:pt>
                <c:pt idx="79">
                  <c:v>379.34000000000009</c:v>
                </c:pt>
                <c:pt idx="80">
                  <c:v>386.7</c:v>
                </c:pt>
                <c:pt idx="81">
                  <c:v>390.44</c:v>
                </c:pt>
                <c:pt idx="82">
                  <c:v>397.35</c:v>
                </c:pt>
                <c:pt idx="83">
                  <c:v>405.67</c:v>
                </c:pt>
                <c:pt idx="84">
                  <c:v>414</c:v>
                </c:pt>
                <c:pt idx="85">
                  <c:v>421.69</c:v>
                </c:pt>
                <c:pt idx="86">
                  <c:v>425</c:v>
                </c:pt>
              </c:numCache>
            </c:numRef>
          </c:val>
        </c:ser>
        <c:ser>
          <c:idx val="2"/>
          <c:order val="2"/>
          <c:tx>
            <c:v>Max projection</c:v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ppRun13PhysicsOn!$S$5:$S$103</c:f>
              <c:numCache>
                <c:formatCode>0.00</c:formatCode>
                <c:ptCount val="99"/>
                <c:pt idx="0" formatCode="General">
                  <c:v>0</c:v>
                </c:pt>
                <c:pt idx="1">
                  <c:v>0.14285714285714293</c:v>
                </c:pt>
                <c:pt idx="2">
                  <c:v>0.28571428571428586</c:v>
                </c:pt>
                <c:pt idx="3">
                  <c:v>0.42857142857142855</c:v>
                </c:pt>
                <c:pt idx="4">
                  <c:v>0.57142857142857173</c:v>
                </c:pt>
                <c:pt idx="5">
                  <c:v>0.71428571428571441</c:v>
                </c:pt>
                <c:pt idx="6">
                  <c:v>0.85714285714285721</c:v>
                </c:pt>
                <c:pt idx="7">
                  <c:v>0.99999999999999978</c:v>
                </c:pt>
                <c:pt idx="8">
                  <c:v>1.142857142857143</c:v>
                </c:pt>
                <c:pt idx="9">
                  <c:v>1.2857142857142847</c:v>
                </c:pt>
                <c:pt idx="10">
                  <c:v>1.4285714285714282</c:v>
                </c:pt>
                <c:pt idx="11">
                  <c:v>1.5714285714285714</c:v>
                </c:pt>
                <c:pt idx="12">
                  <c:v>1.7142857142857142</c:v>
                </c:pt>
                <c:pt idx="13">
                  <c:v>1.8571428571428561</c:v>
                </c:pt>
                <c:pt idx="14">
                  <c:v>1.9999999999999989</c:v>
                </c:pt>
                <c:pt idx="15">
                  <c:v>2.1428571428571432</c:v>
                </c:pt>
                <c:pt idx="16">
                  <c:v>2.2857142857142851</c:v>
                </c:pt>
                <c:pt idx="17">
                  <c:v>2.4285714285714288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2.8571428571428572</c:v>
                </c:pt>
                <c:pt idx="21">
                  <c:v>2.9999999999999987</c:v>
                </c:pt>
                <c:pt idx="22">
                  <c:v>3.1428571428571419</c:v>
                </c:pt>
                <c:pt idx="23">
                  <c:v>3.2857142857142851</c:v>
                </c:pt>
                <c:pt idx="24">
                  <c:v>3.4285714285714284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4.2857142857142865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4.7142857142857126</c:v>
                </c:pt>
                <c:pt idx="34">
                  <c:v>4.8571428571428559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5.7142857142857153</c:v>
                </c:pt>
                <c:pt idx="41">
                  <c:v>5.8571428571428577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6.4285714285714315</c:v>
                </c:pt>
                <c:pt idx="46">
                  <c:v>6.5714285714285774</c:v>
                </c:pt>
                <c:pt idx="47">
                  <c:v>6.714285714285718</c:v>
                </c:pt>
                <c:pt idx="48">
                  <c:v>6.8571428571428612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7.7142857142857215</c:v>
                </c:pt>
                <c:pt idx="55">
                  <c:v>7.8571428571428656</c:v>
                </c:pt>
                <c:pt idx="56">
                  <c:v>8.0000000000000107</c:v>
                </c:pt>
                <c:pt idx="57">
                  <c:v>8.1428571428571477</c:v>
                </c:pt>
                <c:pt idx="58">
                  <c:v>8.2857142857142971</c:v>
                </c:pt>
                <c:pt idx="59">
                  <c:v>8.4285714285714306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8.8571428571428683</c:v>
                </c:pt>
                <c:pt idx="63">
                  <c:v>9.0000000000000053</c:v>
                </c:pt>
                <c:pt idx="64">
                  <c:v>9.1428571428571459</c:v>
                </c:pt>
                <c:pt idx="65">
                  <c:v>9.2857142857142936</c:v>
                </c:pt>
                <c:pt idx="66">
                  <c:v>9.4285714285714253</c:v>
                </c:pt>
                <c:pt idx="67">
                  <c:v>9.571428571428573</c:v>
                </c:pt>
                <c:pt idx="68">
                  <c:v>9.7142857142857171</c:v>
                </c:pt>
                <c:pt idx="69">
                  <c:v>9.8571428571428648</c:v>
                </c:pt>
                <c:pt idx="70">
                  <c:v>10.000000000000002</c:v>
                </c:pt>
                <c:pt idx="71">
                  <c:v>10.142857142857141</c:v>
                </c:pt>
                <c:pt idx="72">
                  <c:v>10.285714285714286</c:v>
                </c:pt>
                <c:pt idx="73">
                  <c:v>10.428571428571422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10.857142857142861</c:v>
                </c:pt>
                <c:pt idx="77">
                  <c:v>11.000000000000002</c:v>
                </c:pt>
                <c:pt idx="78">
                  <c:v>11.142857142857141</c:v>
                </c:pt>
                <c:pt idx="79">
                  <c:v>11.285714285714286</c:v>
                </c:pt>
                <c:pt idx="80">
                  <c:v>11.428571428571418</c:v>
                </c:pt>
                <c:pt idx="81">
                  <c:v>11.571428571428569</c:v>
                </c:pt>
                <c:pt idx="82">
                  <c:v>11.71428571428571</c:v>
                </c:pt>
                <c:pt idx="83">
                  <c:v>11.857142857142856</c:v>
                </c:pt>
                <c:pt idx="84">
                  <c:v>12.000000000000002</c:v>
                </c:pt>
                <c:pt idx="85">
                  <c:v>12.142857142857133</c:v>
                </c:pt>
                <c:pt idx="86">
                  <c:v>12.285714285714279</c:v>
                </c:pt>
                <c:pt idx="87">
                  <c:v>12.428571428571416</c:v>
                </c:pt>
                <c:pt idx="88">
                  <c:v>12.571428571428564</c:v>
                </c:pt>
                <c:pt idx="89">
                  <c:v>12.714285714285705</c:v>
                </c:pt>
                <c:pt idx="90">
                  <c:v>12.857142857142854</c:v>
                </c:pt>
                <c:pt idx="91">
                  <c:v>12.999999999999998</c:v>
                </c:pt>
                <c:pt idx="92">
                  <c:v>13.14285714285713</c:v>
                </c:pt>
                <c:pt idx="93">
                  <c:v>13.285714285714276</c:v>
                </c:pt>
                <c:pt idx="94">
                  <c:v>13.428571428571413</c:v>
                </c:pt>
                <c:pt idx="95">
                  <c:v>13.571428571428562</c:v>
                </c:pt>
                <c:pt idx="96">
                  <c:v>13.714285714285703</c:v>
                </c:pt>
                <c:pt idx="97">
                  <c:v>13.857142857142852</c:v>
                </c:pt>
                <c:pt idx="98">
                  <c:v>13.999999999999995</c:v>
                </c:pt>
              </c:numCache>
            </c:numRef>
          </c:cat>
          <c:val>
            <c:numRef>
              <c:f>ppRun13PhysicsOn!$R$5:$R$103</c:f>
              <c:numCache>
                <c:formatCode>General</c:formatCode>
                <c:ptCount val="99"/>
                <c:pt idx="0">
                  <c:v>0</c:v>
                </c:pt>
                <c:pt idx="1">
                  <c:v>1.9000000000000001</c:v>
                </c:pt>
                <c:pt idx="2">
                  <c:v>3.7</c:v>
                </c:pt>
                <c:pt idx="3">
                  <c:v>5.6</c:v>
                </c:pt>
                <c:pt idx="4">
                  <c:v>7.4</c:v>
                </c:pt>
                <c:pt idx="5">
                  <c:v>9.3000000000000007</c:v>
                </c:pt>
                <c:pt idx="6">
                  <c:v>11.1</c:v>
                </c:pt>
                <c:pt idx="7">
                  <c:v>13</c:v>
                </c:pt>
                <c:pt idx="8">
                  <c:v>16.899999999999999</c:v>
                </c:pt>
                <c:pt idx="9">
                  <c:v>20.7</c:v>
                </c:pt>
                <c:pt idx="10">
                  <c:v>24.6</c:v>
                </c:pt>
                <c:pt idx="11">
                  <c:v>28.4</c:v>
                </c:pt>
                <c:pt idx="12">
                  <c:v>32.300000000000004</c:v>
                </c:pt>
                <c:pt idx="13">
                  <c:v>36.1</c:v>
                </c:pt>
                <c:pt idx="14">
                  <c:v>40</c:v>
                </c:pt>
                <c:pt idx="15">
                  <c:v>45.6</c:v>
                </c:pt>
                <c:pt idx="16">
                  <c:v>51.1</c:v>
                </c:pt>
                <c:pt idx="17">
                  <c:v>56.7</c:v>
                </c:pt>
                <c:pt idx="18">
                  <c:v>62.3</c:v>
                </c:pt>
                <c:pt idx="19">
                  <c:v>67.900000000000006</c:v>
                </c:pt>
                <c:pt idx="20">
                  <c:v>73.400000000000006</c:v>
                </c:pt>
                <c:pt idx="21">
                  <c:v>81</c:v>
                </c:pt>
                <c:pt idx="22">
                  <c:v>88.6</c:v>
                </c:pt>
                <c:pt idx="23">
                  <c:v>96.1</c:v>
                </c:pt>
                <c:pt idx="24">
                  <c:v>103.7</c:v>
                </c:pt>
                <c:pt idx="25">
                  <c:v>111.3</c:v>
                </c:pt>
                <c:pt idx="26">
                  <c:v>118.9</c:v>
                </c:pt>
                <c:pt idx="27">
                  <c:v>126.4</c:v>
                </c:pt>
                <c:pt idx="28">
                  <c:v>134</c:v>
                </c:pt>
                <c:pt idx="29">
                  <c:v>141.69999999999999</c:v>
                </c:pt>
                <c:pt idx="30">
                  <c:v>149.4</c:v>
                </c:pt>
                <c:pt idx="31">
                  <c:v>157.1</c:v>
                </c:pt>
                <c:pt idx="32">
                  <c:v>164.9</c:v>
                </c:pt>
                <c:pt idx="33">
                  <c:v>172.6</c:v>
                </c:pt>
                <c:pt idx="34">
                  <c:v>180.3</c:v>
                </c:pt>
                <c:pt idx="35">
                  <c:v>188</c:v>
                </c:pt>
                <c:pt idx="36">
                  <c:v>195.7</c:v>
                </c:pt>
                <c:pt idx="37">
                  <c:v>203.4</c:v>
                </c:pt>
                <c:pt idx="38">
                  <c:v>211.1</c:v>
                </c:pt>
                <c:pt idx="39">
                  <c:v>218.9</c:v>
                </c:pt>
                <c:pt idx="40">
                  <c:v>226.6</c:v>
                </c:pt>
                <c:pt idx="41">
                  <c:v>234.3</c:v>
                </c:pt>
                <c:pt idx="42">
                  <c:v>242</c:v>
                </c:pt>
                <c:pt idx="43">
                  <c:v>249.7</c:v>
                </c:pt>
                <c:pt idx="44">
                  <c:v>257.39999999999986</c:v>
                </c:pt>
                <c:pt idx="45">
                  <c:v>265.10000000000002</c:v>
                </c:pt>
                <c:pt idx="46">
                  <c:v>272.89999999999986</c:v>
                </c:pt>
                <c:pt idx="47">
                  <c:v>280.60000000000002</c:v>
                </c:pt>
                <c:pt idx="48">
                  <c:v>288.3</c:v>
                </c:pt>
                <c:pt idx="49">
                  <c:v>296</c:v>
                </c:pt>
                <c:pt idx="50">
                  <c:v>303.60000000000002</c:v>
                </c:pt>
                <c:pt idx="51">
                  <c:v>311.10000000000002</c:v>
                </c:pt>
                <c:pt idx="52">
                  <c:v>318.7</c:v>
                </c:pt>
                <c:pt idx="53">
                  <c:v>326.3</c:v>
                </c:pt>
                <c:pt idx="54">
                  <c:v>333.9</c:v>
                </c:pt>
                <c:pt idx="55">
                  <c:v>341.4</c:v>
                </c:pt>
                <c:pt idx="56">
                  <c:v>349</c:v>
                </c:pt>
                <c:pt idx="57">
                  <c:v>356.7</c:v>
                </c:pt>
                <c:pt idx="58">
                  <c:v>364.4</c:v>
                </c:pt>
                <c:pt idx="59">
                  <c:v>372.1</c:v>
                </c:pt>
                <c:pt idx="60">
                  <c:v>379.9</c:v>
                </c:pt>
                <c:pt idx="61">
                  <c:v>387.6</c:v>
                </c:pt>
                <c:pt idx="62">
                  <c:v>395.3</c:v>
                </c:pt>
                <c:pt idx="63">
                  <c:v>403</c:v>
                </c:pt>
                <c:pt idx="64">
                  <c:v>410.7</c:v>
                </c:pt>
                <c:pt idx="65">
                  <c:v>418.4</c:v>
                </c:pt>
                <c:pt idx="66">
                  <c:v>426.1</c:v>
                </c:pt>
                <c:pt idx="67">
                  <c:v>433.9</c:v>
                </c:pt>
                <c:pt idx="68">
                  <c:v>441.6</c:v>
                </c:pt>
                <c:pt idx="69">
                  <c:v>449.3</c:v>
                </c:pt>
                <c:pt idx="70">
                  <c:v>457</c:v>
                </c:pt>
                <c:pt idx="71">
                  <c:v>464.7</c:v>
                </c:pt>
                <c:pt idx="72">
                  <c:v>472.4</c:v>
                </c:pt>
                <c:pt idx="73">
                  <c:v>480.1</c:v>
                </c:pt>
                <c:pt idx="74">
                  <c:v>487.9</c:v>
                </c:pt>
                <c:pt idx="75">
                  <c:v>495.6</c:v>
                </c:pt>
                <c:pt idx="76">
                  <c:v>503.3</c:v>
                </c:pt>
                <c:pt idx="77">
                  <c:v>511</c:v>
                </c:pt>
                <c:pt idx="78">
                  <c:v>518.6</c:v>
                </c:pt>
                <c:pt idx="79">
                  <c:v>526.1</c:v>
                </c:pt>
                <c:pt idx="80">
                  <c:v>533.70000000000005</c:v>
                </c:pt>
                <c:pt idx="81">
                  <c:v>541.29999999999995</c:v>
                </c:pt>
                <c:pt idx="82">
                  <c:v>548.9</c:v>
                </c:pt>
                <c:pt idx="83">
                  <c:v>556.4</c:v>
                </c:pt>
                <c:pt idx="84">
                  <c:v>564</c:v>
                </c:pt>
                <c:pt idx="85" formatCode="0">
                  <c:v>571.71428571428567</c:v>
                </c:pt>
                <c:pt idx="86" formatCode="0">
                  <c:v>579.42857142857156</c:v>
                </c:pt>
                <c:pt idx="87" formatCode="0">
                  <c:v>587.142857142857</c:v>
                </c:pt>
                <c:pt idx="88" formatCode="0">
                  <c:v>594.85714285714266</c:v>
                </c:pt>
                <c:pt idx="89" formatCode="0">
                  <c:v>602.57142857142833</c:v>
                </c:pt>
                <c:pt idx="90" formatCode="0">
                  <c:v>610.28571428571399</c:v>
                </c:pt>
                <c:pt idx="91">
                  <c:v>618</c:v>
                </c:pt>
                <c:pt idx="92" formatCode="0">
                  <c:v>625.71428571428567</c:v>
                </c:pt>
                <c:pt idx="93" formatCode="0">
                  <c:v>633.42857142857156</c:v>
                </c:pt>
                <c:pt idx="94" formatCode="0">
                  <c:v>641.142857142857</c:v>
                </c:pt>
                <c:pt idx="95" formatCode="0">
                  <c:v>648.85714285714266</c:v>
                </c:pt>
                <c:pt idx="96" formatCode="0">
                  <c:v>656.57142857142833</c:v>
                </c:pt>
                <c:pt idx="97" formatCode="0">
                  <c:v>664.28571428571399</c:v>
                </c:pt>
                <c:pt idx="98">
                  <c:v>672</c:v>
                </c:pt>
              </c:numCache>
            </c:numRef>
          </c:val>
        </c:ser>
        <c:ser>
          <c:idx val="3"/>
          <c:order val="3"/>
          <c:tx>
            <c:v>Min projection</c:v>
          </c:tx>
          <c:spPr>
            <a:ln>
              <a:solidFill>
                <a:sysClr val="windowText" lastClr="000000"/>
              </a:solidFill>
            </a:ln>
          </c:spPr>
          <c:marker>
            <c:symbol val="none"/>
          </c:marker>
          <c:cat>
            <c:numRef>
              <c:f>ppRun13PhysicsOn!$S$5:$S$103</c:f>
              <c:numCache>
                <c:formatCode>0.00</c:formatCode>
                <c:ptCount val="99"/>
                <c:pt idx="0" formatCode="General">
                  <c:v>0</c:v>
                </c:pt>
                <c:pt idx="1">
                  <c:v>0.14285714285714293</c:v>
                </c:pt>
                <c:pt idx="2">
                  <c:v>0.28571428571428586</c:v>
                </c:pt>
                <c:pt idx="3">
                  <c:v>0.42857142857142855</c:v>
                </c:pt>
                <c:pt idx="4">
                  <c:v>0.57142857142857173</c:v>
                </c:pt>
                <c:pt idx="5">
                  <c:v>0.71428571428571441</c:v>
                </c:pt>
                <c:pt idx="6">
                  <c:v>0.85714285714285721</c:v>
                </c:pt>
                <c:pt idx="7">
                  <c:v>0.99999999999999978</c:v>
                </c:pt>
                <c:pt idx="8">
                  <c:v>1.142857142857143</c:v>
                </c:pt>
                <c:pt idx="9">
                  <c:v>1.2857142857142847</c:v>
                </c:pt>
                <c:pt idx="10">
                  <c:v>1.4285714285714282</c:v>
                </c:pt>
                <c:pt idx="11">
                  <c:v>1.5714285714285714</c:v>
                </c:pt>
                <c:pt idx="12">
                  <c:v>1.7142857142857142</c:v>
                </c:pt>
                <c:pt idx="13">
                  <c:v>1.8571428571428561</c:v>
                </c:pt>
                <c:pt idx="14">
                  <c:v>1.9999999999999989</c:v>
                </c:pt>
                <c:pt idx="15">
                  <c:v>2.1428571428571432</c:v>
                </c:pt>
                <c:pt idx="16">
                  <c:v>2.2857142857142851</c:v>
                </c:pt>
                <c:pt idx="17">
                  <c:v>2.4285714285714288</c:v>
                </c:pt>
                <c:pt idx="18">
                  <c:v>2.5714285714285707</c:v>
                </c:pt>
                <c:pt idx="19">
                  <c:v>2.7142857142857135</c:v>
                </c:pt>
                <c:pt idx="20">
                  <c:v>2.8571428571428572</c:v>
                </c:pt>
                <c:pt idx="21">
                  <c:v>2.9999999999999987</c:v>
                </c:pt>
                <c:pt idx="22">
                  <c:v>3.1428571428571419</c:v>
                </c:pt>
                <c:pt idx="23">
                  <c:v>3.2857142857142851</c:v>
                </c:pt>
                <c:pt idx="24">
                  <c:v>3.4285714285714284</c:v>
                </c:pt>
                <c:pt idx="25">
                  <c:v>3.5714285714285703</c:v>
                </c:pt>
                <c:pt idx="26">
                  <c:v>3.7142857142857131</c:v>
                </c:pt>
                <c:pt idx="27">
                  <c:v>3.8571428571428559</c:v>
                </c:pt>
                <c:pt idx="28">
                  <c:v>3.9999999999999987</c:v>
                </c:pt>
                <c:pt idx="29">
                  <c:v>4.1428571428571415</c:v>
                </c:pt>
                <c:pt idx="30">
                  <c:v>4.2857142857142865</c:v>
                </c:pt>
                <c:pt idx="31">
                  <c:v>4.4285714285714279</c:v>
                </c:pt>
                <c:pt idx="32">
                  <c:v>4.5714285714285712</c:v>
                </c:pt>
                <c:pt idx="33">
                  <c:v>4.7142857142857126</c:v>
                </c:pt>
                <c:pt idx="34">
                  <c:v>4.8571428571428559</c:v>
                </c:pt>
                <c:pt idx="35">
                  <c:v>5.0000000000000009</c:v>
                </c:pt>
                <c:pt idx="36">
                  <c:v>5.1428571428571441</c:v>
                </c:pt>
                <c:pt idx="37">
                  <c:v>5.2857142857142874</c:v>
                </c:pt>
                <c:pt idx="38">
                  <c:v>5.4285714285714306</c:v>
                </c:pt>
                <c:pt idx="39">
                  <c:v>5.5714285714285738</c:v>
                </c:pt>
                <c:pt idx="40">
                  <c:v>5.7142857142857153</c:v>
                </c:pt>
                <c:pt idx="41">
                  <c:v>5.8571428571428577</c:v>
                </c:pt>
                <c:pt idx="42">
                  <c:v>6.0000000000000036</c:v>
                </c:pt>
                <c:pt idx="43">
                  <c:v>6.1428571428571468</c:v>
                </c:pt>
                <c:pt idx="44">
                  <c:v>6.28571428571429</c:v>
                </c:pt>
                <c:pt idx="45">
                  <c:v>6.4285714285714315</c:v>
                </c:pt>
                <c:pt idx="46">
                  <c:v>6.5714285714285774</c:v>
                </c:pt>
                <c:pt idx="47">
                  <c:v>6.714285714285718</c:v>
                </c:pt>
                <c:pt idx="48">
                  <c:v>6.8571428571428612</c:v>
                </c:pt>
                <c:pt idx="49">
                  <c:v>7.0000000000000062</c:v>
                </c:pt>
                <c:pt idx="50">
                  <c:v>7.1428571428571495</c:v>
                </c:pt>
                <c:pt idx="51">
                  <c:v>7.2857142857142927</c:v>
                </c:pt>
                <c:pt idx="52">
                  <c:v>7.4285714285714359</c:v>
                </c:pt>
                <c:pt idx="53">
                  <c:v>7.5714285714285792</c:v>
                </c:pt>
                <c:pt idx="54">
                  <c:v>7.7142857142857215</c:v>
                </c:pt>
                <c:pt idx="55">
                  <c:v>7.8571428571428656</c:v>
                </c:pt>
                <c:pt idx="56">
                  <c:v>8.0000000000000107</c:v>
                </c:pt>
                <c:pt idx="57">
                  <c:v>8.1428571428571477</c:v>
                </c:pt>
                <c:pt idx="58">
                  <c:v>8.2857142857142971</c:v>
                </c:pt>
                <c:pt idx="59">
                  <c:v>8.4285714285714306</c:v>
                </c:pt>
                <c:pt idx="60">
                  <c:v>8.5714285714285783</c:v>
                </c:pt>
                <c:pt idx="61">
                  <c:v>8.7142857142857206</c:v>
                </c:pt>
                <c:pt idx="62">
                  <c:v>8.8571428571428683</c:v>
                </c:pt>
                <c:pt idx="63">
                  <c:v>9.0000000000000053</c:v>
                </c:pt>
                <c:pt idx="64">
                  <c:v>9.1428571428571459</c:v>
                </c:pt>
                <c:pt idx="65">
                  <c:v>9.2857142857142936</c:v>
                </c:pt>
                <c:pt idx="66">
                  <c:v>9.4285714285714253</c:v>
                </c:pt>
                <c:pt idx="67">
                  <c:v>9.571428571428573</c:v>
                </c:pt>
                <c:pt idx="68">
                  <c:v>9.7142857142857171</c:v>
                </c:pt>
                <c:pt idx="69">
                  <c:v>9.8571428571428648</c:v>
                </c:pt>
                <c:pt idx="70">
                  <c:v>10.000000000000002</c:v>
                </c:pt>
                <c:pt idx="71">
                  <c:v>10.142857142857141</c:v>
                </c:pt>
                <c:pt idx="72">
                  <c:v>10.285714285714286</c:v>
                </c:pt>
                <c:pt idx="73">
                  <c:v>10.428571428571422</c:v>
                </c:pt>
                <c:pt idx="74">
                  <c:v>10.571428571428571</c:v>
                </c:pt>
                <c:pt idx="75">
                  <c:v>10.714285714285714</c:v>
                </c:pt>
                <c:pt idx="76">
                  <c:v>10.857142857142861</c:v>
                </c:pt>
                <c:pt idx="77">
                  <c:v>11.000000000000002</c:v>
                </c:pt>
                <c:pt idx="78">
                  <c:v>11.142857142857141</c:v>
                </c:pt>
                <c:pt idx="79">
                  <c:v>11.285714285714286</c:v>
                </c:pt>
                <c:pt idx="80">
                  <c:v>11.428571428571418</c:v>
                </c:pt>
                <c:pt idx="81">
                  <c:v>11.571428571428569</c:v>
                </c:pt>
                <c:pt idx="82">
                  <c:v>11.71428571428571</c:v>
                </c:pt>
                <c:pt idx="83">
                  <c:v>11.857142857142856</c:v>
                </c:pt>
                <c:pt idx="84">
                  <c:v>12.000000000000002</c:v>
                </c:pt>
                <c:pt idx="85">
                  <c:v>12.142857142857133</c:v>
                </c:pt>
                <c:pt idx="86">
                  <c:v>12.285714285714279</c:v>
                </c:pt>
                <c:pt idx="87">
                  <c:v>12.428571428571416</c:v>
                </c:pt>
                <c:pt idx="88">
                  <c:v>12.571428571428564</c:v>
                </c:pt>
                <c:pt idx="89">
                  <c:v>12.714285714285705</c:v>
                </c:pt>
                <c:pt idx="90">
                  <c:v>12.857142857142854</c:v>
                </c:pt>
                <c:pt idx="91">
                  <c:v>12.999999999999998</c:v>
                </c:pt>
                <c:pt idx="92">
                  <c:v>13.14285714285713</c:v>
                </c:pt>
                <c:pt idx="93">
                  <c:v>13.285714285714276</c:v>
                </c:pt>
                <c:pt idx="94">
                  <c:v>13.428571428571413</c:v>
                </c:pt>
                <c:pt idx="95">
                  <c:v>13.571428571428562</c:v>
                </c:pt>
                <c:pt idx="96">
                  <c:v>13.714285714285703</c:v>
                </c:pt>
                <c:pt idx="97">
                  <c:v>13.857142857142852</c:v>
                </c:pt>
                <c:pt idx="98">
                  <c:v>13.999999999999995</c:v>
                </c:pt>
              </c:numCache>
            </c:numRef>
          </c:cat>
          <c:val>
            <c:numRef>
              <c:f>ppRun13PhysicsOn!$Q$5:$Q$103</c:f>
              <c:numCache>
                <c:formatCode>General</c:formatCode>
                <c:ptCount val="9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9</c:v>
                </c:pt>
                <c:pt idx="9">
                  <c:v>11</c:v>
                </c:pt>
                <c:pt idx="10">
                  <c:v>13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24</c:v>
                </c:pt>
                <c:pt idx="16">
                  <c:v>27</c:v>
                </c:pt>
                <c:pt idx="17">
                  <c:v>30</c:v>
                </c:pt>
                <c:pt idx="18">
                  <c:v>33</c:v>
                </c:pt>
                <c:pt idx="19">
                  <c:v>36</c:v>
                </c:pt>
                <c:pt idx="20">
                  <c:v>39</c:v>
                </c:pt>
                <c:pt idx="21">
                  <c:v>42</c:v>
                </c:pt>
                <c:pt idx="22">
                  <c:v>46</c:v>
                </c:pt>
                <c:pt idx="23">
                  <c:v>50</c:v>
                </c:pt>
                <c:pt idx="24">
                  <c:v>54</c:v>
                </c:pt>
                <c:pt idx="25">
                  <c:v>58</c:v>
                </c:pt>
                <c:pt idx="26">
                  <c:v>62</c:v>
                </c:pt>
                <c:pt idx="27">
                  <c:v>66</c:v>
                </c:pt>
                <c:pt idx="28">
                  <c:v>70</c:v>
                </c:pt>
                <c:pt idx="29">
                  <c:v>74</c:v>
                </c:pt>
                <c:pt idx="30">
                  <c:v>78</c:v>
                </c:pt>
                <c:pt idx="31">
                  <c:v>82</c:v>
                </c:pt>
                <c:pt idx="32">
                  <c:v>86</c:v>
                </c:pt>
                <c:pt idx="33">
                  <c:v>90</c:v>
                </c:pt>
                <c:pt idx="34">
                  <c:v>94</c:v>
                </c:pt>
                <c:pt idx="35">
                  <c:v>98</c:v>
                </c:pt>
                <c:pt idx="36">
                  <c:v>102</c:v>
                </c:pt>
                <c:pt idx="37">
                  <c:v>106</c:v>
                </c:pt>
                <c:pt idx="38">
                  <c:v>110</c:v>
                </c:pt>
                <c:pt idx="39">
                  <c:v>114</c:v>
                </c:pt>
                <c:pt idx="40">
                  <c:v>118</c:v>
                </c:pt>
                <c:pt idx="41">
                  <c:v>122</c:v>
                </c:pt>
                <c:pt idx="42">
                  <c:v>126</c:v>
                </c:pt>
                <c:pt idx="43">
                  <c:v>130</c:v>
                </c:pt>
                <c:pt idx="44">
                  <c:v>134</c:v>
                </c:pt>
                <c:pt idx="45">
                  <c:v>138</c:v>
                </c:pt>
                <c:pt idx="46">
                  <c:v>142</c:v>
                </c:pt>
                <c:pt idx="47">
                  <c:v>146</c:v>
                </c:pt>
                <c:pt idx="48">
                  <c:v>150</c:v>
                </c:pt>
                <c:pt idx="49">
                  <c:v>154</c:v>
                </c:pt>
                <c:pt idx="50">
                  <c:v>158</c:v>
                </c:pt>
                <c:pt idx="51">
                  <c:v>162</c:v>
                </c:pt>
                <c:pt idx="52">
                  <c:v>166</c:v>
                </c:pt>
                <c:pt idx="53">
                  <c:v>170</c:v>
                </c:pt>
                <c:pt idx="54">
                  <c:v>174</c:v>
                </c:pt>
                <c:pt idx="55">
                  <c:v>178</c:v>
                </c:pt>
                <c:pt idx="56">
                  <c:v>182</c:v>
                </c:pt>
                <c:pt idx="57">
                  <c:v>186</c:v>
                </c:pt>
                <c:pt idx="58">
                  <c:v>190</c:v>
                </c:pt>
                <c:pt idx="59">
                  <c:v>194</c:v>
                </c:pt>
                <c:pt idx="60">
                  <c:v>198</c:v>
                </c:pt>
                <c:pt idx="61">
                  <c:v>202</c:v>
                </c:pt>
                <c:pt idx="62">
                  <c:v>206</c:v>
                </c:pt>
                <c:pt idx="63">
                  <c:v>210</c:v>
                </c:pt>
                <c:pt idx="64">
                  <c:v>214</c:v>
                </c:pt>
                <c:pt idx="65">
                  <c:v>218</c:v>
                </c:pt>
                <c:pt idx="66">
                  <c:v>222</c:v>
                </c:pt>
                <c:pt idx="67">
                  <c:v>226</c:v>
                </c:pt>
                <c:pt idx="68">
                  <c:v>230</c:v>
                </c:pt>
                <c:pt idx="69">
                  <c:v>234</c:v>
                </c:pt>
                <c:pt idx="70">
                  <c:v>238</c:v>
                </c:pt>
                <c:pt idx="71">
                  <c:v>242</c:v>
                </c:pt>
                <c:pt idx="72">
                  <c:v>246</c:v>
                </c:pt>
                <c:pt idx="73">
                  <c:v>250</c:v>
                </c:pt>
                <c:pt idx="74">
                  <c:v>254</c:v>
                </c:pt>
                <c:pt idx="75">
                  <c:v>258</c:v>
                </c:pt>
                <c:pt idx="76">
                  <c:v>262</c:v>
                </c:pt>
                <c:pt idx="77">
                  <c:v>266</c:v>
                </c:pt>
                <c:pt idx="78">
                  <c:v>270</c:v>
                </c:pt>
                <c:pt idx="79">
                  <c:v>274</c:v>
                </c:pt>
                <c:pt idx="80">
                  <c:v>278</c:v>
                </c:pt>
                <c:pt idx="81">
                  <c:v>282</c:v>
                </c:pt>
                <c:pt idx="82">
                  <c:v>286</c:v>
                </c:pt>
                <c:pt idx="83">
                  <c:v>290</c:v>
                </c:pt>
                <c:pt idx="84">
                  <c:v>294</c:v>
                </c:pt>
                <c:pt idx="85">
                  <c:v>298</c:v>
                </c:pt>
                <c:pt idx="86">
                  <c:v>302</c:v>
                </c:pt>
                <c:pt idx="87">
                  <c:v>306</c:v>
                </c:pt>
                <c:pt idx="88">
                  <c:v>310</c:v>
                </c:pt>
                <c:pt idx="89">
                  <c:v>314</c:v>
                </c:pt>
                <c:pt idx="90">
                  <c:v>318</c:v>
                </c:pt>
                <c:pt idx="91">
                  <c:v>322</c:v>
                </c:pt>
                <c:pt idx="92" formatCode="0">
                  <c:v>326</c:v>
                </c:pt>
                <c:pt idx="93" formatCode="0">
                  <c:v>330</c:v>
                </c:pt>
                <c:pt idx="94" formatCode="0">
                  <c:v>334</c:v>
                </c:pt>
                <c:pt idx="95" formatCode="0">
                  <c:v>338</c:v>
                </c:pt>
                <c:pt idx="96" formatCode="0">
                  <c:v>342</c:v>
                </c:pt>
                <c:pt idx="97" formatCode="0">
                  <c:v>346</c:v>
                </c:pt>
                <c:pt idx="98">
                  <c:v>350</c:v>
                </c:pt>
              </c:numCache>
            </c:numRef>
          </c:val>
        </c:ser>
        <c:marker val="1"/>
        <c:axId val="100652160"/>
        <c:axId val="100654080"/>
      </c:lineChart>
      <c:catAx>
        <c:axId val="100652160"/>
        <c:scaling>
          <c:orientation val="minMax"/>
        </c:scaling>
        <c:axPos val="b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>
                    <a:latin typeface="Times New Roman" pitchFamily="18" charset="0"/>
                    <a:cs typeface="Times New Roman" pitchFamily="18" charset="0"/>
                  </a:rPr>
                  <a:t>Weeks in physics</a:t>
                </a:r>
              </a:p>
            </c:rich>
          </c:tx>
          <c:layout/>
        </c:title>
        <c:numFmt formatCode="#,##0" sourceLinked="0"/>
        <c:majorTickMark val="in"/>
        <c:tickLblPos val="nextTo"/>
        <c:spPr>
          <a:ln w="190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0654080"/>
        <c:crosses val="autoZero"/>
        <c:auto val="1"/>
        <c:lblAlgn val="ctr"/>
        <c:lblOffset val="100"/>
        <c:tickLblSkip val="14"/>
        <c:tickMarkSkip val="14"/>
      </c:catAx>
      <c:valAx>
        <c:axId val="100654080"/>
        <c:scaling>
          <c:orientation val="minMax"/>
          <c:max val="600"/>
        </c:scaling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600">
                    <a:latin typeface="Times New Roman" pitchFamily="18" charset="0"/>
                    <a:cs typeface="Times New Roman" pitchFamily="18" charset="0"/>
                  </a:rPr>
                  <a:t>Luminosity [pb</a:t>
                </a:r>
                <a:r>
                  <a:rPr lang="en-US" sz="1600" baseline="30000"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1600">
                    <a:latin typeface="Times New Roman" pitchFamily="18" charset="0"/>
                    <a:cs typeface="Times New Roman" pitchFamily="18" charset="0"/>
                  </a:rPr>
                  <a:t>]</a:t>
                </a:r>
              </a:p>
            </c:rich>
          </c:tx>
          <c:layout>
            <c:manualLayout>
              <c:xMode val="edge"/>
              <c:yMode val="edge"/>
              <c:x val="2.1585085240383182E-2"/>
              <c:y val="0.33702802415806854"/>
            </c:manualLayout>
          </c:layout>
        </c:title>
        <c:numFmt formatCode="General" sourceLinked="1"/>
        <c:majorTickMark val="in"/>
        <c:minorTickMark val="in"/>
        <c:tickLblPos val="nextTo"/>
        <c:spPr>
          <a:ln w="19050"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00652160"/>
        <c:crosses val="autoZero"/>
        <c:crossBetween val="midCat"/>
        <c:majorUnit val="100"/>
        <c:minorUnit val="10"/>
      </c:valAx>
      <c:spPr>
        <a:noFill/>
        <a:ln w="254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5451034113918258"/>
          <c:y val="9.278226977651928E-2"/>
          <c:w val="0.23688722768030726"/>
          <c:h val="0.27172816595292537"/>
        </c:manualLayout>
      </c:layout>
      <c:spPr>
        <a:effectLst>
          <a:outerShdw sx="1000" sy="1000" algn="ctr" rotWithShape="0">
            <a:srgbClr val="000000"/>
          </a:outerShdw>
        </a:effectLst>
      </c:spPr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0.80346</cdr:x>
      <cdr:y>0.31868</cdr:y>
    </cdr:from>
    <cdr:to>
      <cdr:x>0.81674</cdr:x>
      <cdr:y>0.36431</cdr:y>
    </cdr:to>
    <cdr:sp macro="" textlink="">
      <cdr:nvSpPr>
        <cdr:cNvPr id="304130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36157" y="1265773"/>
          <a:ext cx="81587" cy="1812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</cdr:sp>
  </cdr:relSizeAnchor>
  <cdr:relSizeAnchor xmlns:cdr="http://schemas.openxmlformats.org/drawingml/2006/chartDrawing">
    <cdr:from>
      <cdr:x>0.09617</cdr:x>
      <cdr:y>0.14178</cdr:y>
    </cdr:from>
    <cdr:to>
      <cdr:x>0.47696</cdr:x>
      <cdr:y>0.2163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8766" y="563124"/>
          <a:ext cx="2212485" cy="2959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thru  fill 17576 Saturday  01</a:t>
          </a:r>
          <a:r>
            <a:rPr lang="en-US" sz="1400" b="1" baseline="0" dirty="0"/>
            <a:t> June</a:t>
          </a:r>
          <a:endParaRPr lang="en-US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0.50175</cdr:x>
      <cdr:y>0.5115</cdr:y>
    </cdr:from>
    <cdr:to>
      <cdr:x>0.50076</cdr:x>
      <cdr:y>0.52433</cdr:y>
    </cdr:to>
    <cdr:sp macro="" textlink="">
      <cdr:nvSpPr>
        <cdr:cNvPr id="1331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1567" y="3715344"/>
          <a:ext cx="122482" cy="257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0.01667</cdr:x>
      <cdr:y>0.06667</cdr:y>
    </cdr:from>
    <cdr:to>
      <cdr:x>0.24167</cdr:x>
      <cdr:y>0.57778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400" y="457200"/>
          <a:ext cx="2057400" cy="350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Booster MMPS</a:t>
          </a:r>
        </a:p>
        <a:p xmlns:a="http://schemas.openxmlformats.org/drawingml/2006/main">
          <a:r>
            <a:rPr lang="en-US" sz="1100" dirty="0" smtClean="0"/>
            <a:t>Attempts to find Ground Fault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PPS_RHIC</a:t>
          </a:r>
        </a:p>
        <a:p xmlns:a="http://schemas.openxmlformats.org/drawingml/2006/main">
          <a:r>
            <a:rPr lang="en-US" sz="1100" dirty="0" smtClean="0"/>
            <a:t>B&amp;Y Abort Kicker </a:t>
          </a:r>
          <a:r>
            <a:rPr lang="en-US" sz="1100" dirty="0" err="1" smtClean="0"/>
            <a:t>prefire</a:t>
          </a:r>
          <a:endParaRPr lang="en-US" sz="1100" dirty="0" smtClean="0"/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Controls </a:t>
          </a:r>
          <a:r>
            <a:rPr lang="en-US" b="1" dirty="0" err="1" smtClean="0">
              <a:solidFill>
                <a:srgbClr val="7030A0"/>
              </a:solidFill>
            </a:rPr>
            <a:t>Hd</a:t>
          </a:r>
          <a:r>
            <a:rPr lang="en-US" b="1" dirty="0" smtClean="0">
              <a:solidFill>
                <a:srgbClr val="7030A0"/>
              </a:solidFill>
            </a:rPr>
            <a:t> RHIC</a:t>
          </a:r>
        </a:p>
        <a:p xmlns:a="http://schemas.openxmlformats.org/drawingml/2006/main">
          <a:r>
            <a:rPr lang="en-US" sz="1100" dirty="0" smtClean="0"/>
            <a:t>cfe-9c-qd1  no heartbeat </a:t>
          </a:r>
        </a:p>
        <a:p xmlns:a="http://schemas.openxmlformats.org/drawingml/2006/main">
          <a:r>
            <a:rPr lang="en-US" sz="1100" dirty="0" smtClean="0"/>
            <a:t>= &gt;</a:t>
          </a:r>
          <a:r>
            <a:rPr lang="en-US" sz="1100" dirty="0" err="1" smtClean="0"/>
            <a:t>qli</a:t>
          </a:r>
          <a:r>
            <a:rPr lang="en-US" sz="1100" dirty="0" smtClean="0"/>
            <a:t> after reset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Experiments</a:t>
          </a:r>
        </a:p>
        <a:p xmlns:a="http://schemas.openxmlformats.org/drawingml/2006/main">
          <a:r>
            <a:rPr lang="en-US" sz="1100" dirty="0" err="1" smtClean="0"/>
            <a:t>Phenix</a:t>
          </a:r>
          <a:r>
            <a:rPr lang="en-US" sz="1100" dirty="0" smtClean="0"/>
            <a:t> Access for HV mainframe</a:t>
          </a:r>
        </a:p>
        <a:p xmlns:a="http://schemas.openxmlformats.org/drawingml/2006/main">
          <a:r>
            <a:rPr lang="en-US" b="1" dirty="0" smtClean="0">
              <a:solidFill>
                <a:srgbClr val="7030A0"/>
              </a:solidFill>
            </a:rPr>
            <a:t>QLI</a:t>
          </a:r>
        </a:p>
        <a:p xmlns:a="http://schemas.openxmlformats.org/drawingml/2006/main">
          <a:r>
            <a:rPr lang="en-US" dirty="0" smtClean="0"/>
            <a:t>Beam induced + undetermined cause</a:t>
          </a:r>
          <a:endParaRPr lang="en-US" sz="1100" dirty="0" smtClean="0"/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0.58333</cdr:x>
      <cdr:y>0.21111</cdr:y>
    </cdr:from>
    <cdr:to>
      <cdr:x>0.9</cdr:x>
      <cdr:y>0.31111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4000" y="1447800"/>
          <a:ext cx="28956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/>
            <a:t>Run13       457 failure hours</a:t>
          </a:r>
          <a:endParaRPr lang="en-US" sz="16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0.15521</cdr:x>
      <cdr:y>0.58262</cdr:y>
    </cdr:from>
    <cdr:to>
      <cdr:x>0.3715</cdr:x>
      <cdr:y>0.68143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2021" y="3257527"/>
          <a:ext cx="1619288" cy="5524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thru fill 17581</a:t>
          </a:r>
        </a:p>
        <a:p xmlns:a="http://schemas.openxmlformats.org/drawingml/2006/main">
          <a:r>
            <a:rPr lang="en-US" sz="1200">
              <a:latin typeface="Times New Roman" pitchFamily="18" charset="0"/>
              <a:cs typeface="Times New Roman" pitchFamily="18" charset="0"/>
            </a:rPr>
            <a:t>Monday</a:t>
          </a:r>
          <a:r>
            <a:rPr lang="en-US" sz="1200" baseline="0">
              <a:latin typeface="Times New Roman" pitchFamily="18" charset="0"/>
              <a:cs typeface="Times New Roman" pitchFamily="18" charset="0"/>
            </a:rPr>
            <a:t> 03 June</a:t>
          </a:r>
          <a:r>
            <a:rPr lang="en-US" sz="1200">
              <a:latin typeface="Times New Roman" pitchFamily="18" charset="0"/>
              <a:cs typeface="Times New Roman" pitchFamily="18" charset="0"/>
            </a:rPr>
            <a:t>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225F115E-01AA-4571-893A-7C1BCE7F1B17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51AFF5A1-ED28-45E5-AC56-03DE63C43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4D93A9-29A4-4A87-90DB-7EADE05B94D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BDD47-7161-4CD4-A57A-CB11992F1C31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9E069-B08F-40CE-A43F-410CDC087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25D45-B776-4EEC-BCFB-BE1A5C372FC8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15E81-3C0F-4C3B-9D00-AF2D98DC9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E972-7408-4CD2-96E2-BF71182CD415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62C9-16A1-45A4-992B-E72383F81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03D0-80FC-42D9-8954-D4583C46CC09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3C2C4-117E-4F1A-9A32-0ED982CBC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7A5BA-7FBD-4F69-B462-BEEC919FE8ED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79962-B2D3-4F71-941D-F6CFA0ED3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4E8C-627F-48C2-869D-5A35A4A44AB7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DEBAA-CBE6-4209-A58B-7215ACF1B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1FB7D-8CEE-4548-AF8F-E5E370E8D7F7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6E7D3-7FE4-4EBB-A9AF-822B0FF61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1C7C-96CF-42DF-ADFD-DC74BFCB1EF3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B4993-E1B3-45ED-8839-31697F69E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4C5A3-3CD3-49E8-A8DC-14C6EA3D6EB0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65945-6C37-420F-999E-15C34C98B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E3E63-6984-4C34-AA3B-76AF4FD0A269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1C60E-FC6B-4B43-A0D7-3A59D76F08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C8E68-4905-44BC-8B45-4C17CCE1E87E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A7C6A-BFB7-44A2-B151-F6CFC01FD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47B620-643A-4330-B0BC-CE9FD965BBCE}" type="datetimeFigureOut">
              <a:rPr lang="en-US"/>
              <a:pPr>
                <a:defRPr/>
              </a:pPr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45B24F-4826-4F6B-AD2E-ACBE4946F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Availability May-June Run13</a:t>
            </a:r>
            <a:br>
              <a:rPr lang="en-US" dirty="0" smtClean="0"/>
            </a:br>
            <a:r>
              <a:rPr lang="en-US" sz="1600" dirty="0" smtClean="0"/>
              <a:t>last week availability </a:t>
            </a:r>
            <a:r>
              <a:rPr lang="en-US" sz="1600" dirty="0" smtClean="0"/>
              <a:t>87.7% </a:t>
            </a:r>
            <a:r>
              <a:rPr lang="en-US" sz="1600" dirty="0" smtClean="0"/>
              <a:t>previous week </a:t>
            </a:r>
            <a:r>
              <a:rPr lang="en-US" sz="1600" dirty="0" smtClean="0"/>
              <a:t>82.5%</a:t>
            </a:r>
            <a:endParaRPr lang="en-US" sz="1600" dirty="0" smtClean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195</Words>
  <Application>Microsoft Office PowerPoint</Application>
  <PresentationFormat>On-screen Show (4:3)</PresentationFormat>
  <Paragraphs>86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Availability May-June Run13 last week availability 87.7% previous week 82.5%</vt:lpstr>
      <vt:lpstr>Slide 2</vt:lpstr>
      <vt:lpstr>Slide 3</vt:lpstr>
      <vt:lpstr>Slide 4</vt:lpstr>
      <vt:lpstr>Slide 5</vt:lpstr>
      <vt:lpstr>Slide 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Ingrassia, Peter F</dc:creator>
  <cp:lastModifiedBy>Ingrassia, Peter F</cp:lastModifiedBy>
  <cp:revision>335</cp:revision>
  <dcterms:created xsi:type="dcterms:W3CDTF">2011-03-02T18:37:40Z</dcterms:created>
  <dcterms:modified xsi:type="dcterms:W3CDTF">2013-06-04T14:42:55Z</dcterms:modified>
</cp:coreProperties>
</file>