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95" r:id="rId3"/>
    <p:sldId id="299" r:id="rId4"/>
    <p:sldId id="296" r:id="rId5"/>
    <p:sldId id="298" r:id="rId6"/>
    <p:sldId id="29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45" d="100"/>
          <a:sy n="145" d="100"/>
        </p:scale>
        <p:origin x="-3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DD197-0905-B44E-8F3B-54F49DE6BA75}" type="datetimeFigureOut">
              <a:rPr lang="en-US" smtClean="0"/>
              <a:pPr/>
              <a:t>6/4/13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18EC47-61BD-9A48-B9D4-12589913D4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A5BD9D-7759-D84A-B70A-5767BF5E2BFC}" type="datetimeFigureOut">
              <a:rPr lang="en-US" smtClean="0"/>
              <a:pPr/>
              <a:t>6/4/13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670B6F-460A-5342-87C0-4E4C107BCF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01A3-EF1D-0F46-BC54-99A319C42956}" type="datetime1">
              <a:rPr lang="en-US" smtClean="0"/>
              <a:t>6/4/13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- 04 June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86FD1-408F-184E-B690-0CFAB2BEF0DF}" type="datetime1">
              <a:rPr lang="en-US" smtClean="0"/>
              <a:t>6/4/13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- 04 June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207DE-69B2-9A42-B9D3-0537B22E6F3E}" type="datetime1">
              <a:rPr lang="en-US" smtClean="0"/>
              <a:t>6/4/13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- 04 June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395C-F966-E74E-93D0-8BC5F16156F6}" type="datetime1">
              <a:rPr lang="en-US" smtClean="0"/>
              <a:t>6/4/13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- 04 June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DAA54-D802-1844-BCA5-00A1EDEC6DCB}" type="datetime1">
              <a:rPr lang="en-US" smtClean="0"/>
              <a:t>6/4/13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- 04 June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5029C-FA4A-414E-BB5D-EE6B566E1F6E}" type="datetime1">
              <a:rPr lang="en-US" smtClean="0"/>
              <a:t>6/4/13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- 04 June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DA4DB-E67D-ED47-9BC7-EE205A84BCFF}" type="datetime1">
              <a:rPr lang="en-US" smtClean="0"/>
              <a:t>6/4/13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- 04 June 2013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4B5F-3B6F-7548-BFEA-AE7171CDEAC6}" type="datetime1">
              <a:rPr lang="en-US" smtClean="0"/>
              <a:t>6/4/13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- 04 June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9CE18-FB6F-E74B-B013-C2CCCB2A3FCB}" type="datetime1">
              <a:rPr lang="en-US" smtClean="0"/>
              <a:t>6/4/13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- 04 June 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B83FF-8741-BF49-BEB5-BABC9D48A593}" type="datetime1">
              <a:rPr lang="en-US" smtClean="0"/>
              <a:t>6/4/13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- 04 June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F1D4-6AEE-3948-8C20-3638A47BDE63}" type="datetime1">
              <a:rPr lang="en-US" smtClean="0"/>
              <a:t>6/4/13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- 04 June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1AEB8-0BB3-F943-8EDA-D9E1D19B31DC}" type="datetime1">
              <a:rPr lang="en-US" smtClean="0"/>
              <a:t>6/4/13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Time - 04 June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PHENIX Run-13 status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400" dirty="0" smtClean="0"/>
              <a:t>Hubert van </a:t>
            </a:r>
            <a:r>
              <a:rPr lang="en-US" sz="1400" dirty="0" err="1" smtClean="0"/>
              <a:t>Hecke</a:t>
            </a:r>
            <a:endParaRPr lang="en-US" sz="1400" dirty="0" smtClean="0"/>
          </a:p>
          <a:p>
            <a:r>
              <a:rPr lang="en-US" sz="1400" dirty="0" smtClean="0"/>
              <a:t>for the PHENIX collaboration</a:t>
            </a:r>
            <a:endParaRPr lang="en-US" sz="1400" dirty="0"/>
          </a:p>
        </p:txBody>
      </p:sp>
      <p:pic>
        <p:nvPicPr>
          <p:cNvPr id="7" name="Picture 6" descr="logo_7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2984" y="1112345"/>
            <a:ext cx="2221148" cy="874767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- 04 June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Phenix</a:t>
            </a:r>
            <a:r>
              <a:rPr lang="en-US" sz="3600" dirty="0" smtClean="0"/>
              <a:t> efficiencies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0759"/>
            <a:ext cx="3971706" cy="4525963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- 04 June 2013</a:t>
            </a:r>
            <a:endParaRPr lang="en-US"/>
          </a:p>
        </p:txBody>
      </p:sp>
      <p:pic>
        <p:nvPicPr>
          <p:cNvPr id="6" name="Picture 5" descr="eff_03jun1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770759"/>
            <a:ext cx="8128000" cy="56198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Phenix</a:t>
            </a:r>
            <a:r>
              <a:rPr lang="en-US" sz="3600" dirty="0" smtClean="0"/>
              <a:t> </a:t>
            </a:r>
            <a:r>
              <a:rPr lang="en-US" sz="3600" dirty="0" smtClean="0"/>
              <a:t>efficiencies (2)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0759"/>
            <a:ext cx="3971706" cy="4525963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- 04 June 2013</a:t>
            </a:r>
            <a:endParaRPr lang="en-US"/>
          </a:p>
        </p:txBody>
      </p:sp>
      <p:pic>
        <p:nvPicPr>
          <p:cNvPr id="7" name="Content Placeholder 5" descr="delays_03jun13.png"/>
          <p:cNvPicPr>
            <a:picLocks noChangeAspect="1"/>
          </p:cNvPicPr>
          <p:nvPr/>
        </p:nvPicPr>
        <p:blipFill>
          <a:blip r:embed="rId2"/>
          <a:srcRect t="-4859" b="-4859"/>
          <a:stretch>
            <a:fillRect/>
          </a:stretch>
        </p:blipFill>
        <p:spPr>
          <a:xfrm>
            <a:off x="457200" y="1417638"/>
            <a:ext cx="8229600" cy="45259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8" descr="lumi_03jun13.png"/>
          <p:cNvPicPr>
            <a:picLocks noChangeAspect="1"/>
          </p:cNvPicPr>
          <p:nvPr/>
        </p:nvPicPr>
        <p:blipFill>
          <a:blip r:embed="rId2"/>
          <a:srcRect l="-4975" r="-4975"/>
          <a:stretch>
            <a:fillRect/>
          </a:stretch>
        </p:blipFill>
        <p:spPr>
          <a:xfrm>
            <a:off x="457200" y="1600200"/>
            <a:ext cx="8229600" cy="452596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0759"/>
            <a:ext cx="3971706" cy="4525963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- 04 June 2013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2082800" cy="1143000"/>
          </a:xfrm>
        </p:spPr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88579" y="19925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                  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Lumi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to date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3" name="Picture 12" descr="lumiyear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207" y="274638"/>
            <a:ext cx="3363310" cy="3878656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6" name="TextBox 15"/>
          <p:cNvSpPr txBox="1"/>
          <p:nvPr/>
        </p:nvSpPr>
        <p:spPr>
          <a:xfrm>
            <a:off x="7313449" y="2822083"/>
            <a:ext cx="13733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New target: 160 pb</a:t>
            </a:r>
            <a:r>
              <a:rPr lang="en-US" baseline="30000" dirty="0" smtClean="0"/>
              <a:t>-1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0759"/>
            <a:ext cx="3971706" cy="4525963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- 04 June 2013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2082800" cy="1143000"/>
          </a:xfrm>
        </p:spPr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Figure-of-merit to date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7" name="Content Placeholder 7" descr="lumitestlp2_run13.png"/>
          <p:cNvPicPr>
            <a:picLocks noChangeAspect="1"/>
          </p:cNvPicPr>
          <p:nvPr/>
        </p:nvPicPr>
        <p:blipFill>
          <a:blip r:embed="rId2"/>
          <a:srcRect l="-11655" r="-11655"/>
          <a:stretch>
            <a:fillRect/>
          </a:stretch>
        </p:blipFill>
        <p:spPr>
          <a:xfrm>
            <a:off x="176924" y="1417638"/>
            <a:ext cx="8229600" cy="4525963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300482" y="3108575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64% of target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0759"/>
            <a:ext cx="3971706" cy="4525963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- 04 June 2013</a:t>
            </a:r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3096</TotalTime>
  <Words>73</Words>
  <Application>Microsoft Macintosh PowerPoint</Application>
  <PresentationFormat>On-screen Show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PHENIX Run-13 status</vt:lpstr>
      <vt:lpstr>Phenix efficiencies</vt:lpstr>
      <vt:lpstr>Phenix efficiencies (2)</vt:lpstr>
      <vt:lpstr>.</vt:lpstr>
      <vt:lpstr>.</vt:lpstr>
      <vt:lpstr>Slide 6</vt:lpstr>
    </vt:vector>
  </TitlesOfParts>
  <Company>LANL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VTX leak issue</dc:title>
  <dc:creator>Hubert Van Hecke</dc:creator>
  <cp:lastModifiedBy>Hubert Van Hecke</cp:lastModifiedBy>
  <cp:revision>74</cp:revision>
  <dcterms:created xsi:type="dcterms:W3CDTF">2013-06-04T04:10:35Z</dcterms:created>
  <dcterms:modified xsi:type="dcterms:W3CDTF">2013-06-04T04:47:22Z</dcterms:modified>
</cp:coreProperties>
</file>