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7"/>
  </p:notesMasterIdLst>
  <p:sldIdLst>
    <p:sldId id="256" r:id="rId3"/>
    <p:sldId id="274" r:id="rId4"/>
    <p:sldId id="275" r:id="rId5"/>
    <p:sldId id="27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8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8A891-9467-4CC7-A491-0A34A0A9753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9460A-9E81-496F-91AC-92DE7ABF30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001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994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048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544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F9460A-9E81-496F-91AC-92DE7ABF30C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2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0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2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625E72-7062-4D8E-BA99-F07B9DD1F028}" type="datetimeFigureOut">
              <a:rPr lang="en-US" smtClean="0"/>
              <a:pPr/>
              <a:t>6/4/2013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E924555-EAFD-4B2F-96F4-A60706EF21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2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2"/>
        </a:buClr>
        <a:buSzPct val="75000"/>
        <a:buFont typeface="Wingdings 2"/>
        <a:buChar char="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"/>
        <a:defRPr kumimoji="0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2"/>
        </a:buClr>
        <a:buFontTx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124200"/>
            <a:ext cx="6705600" cy="1752600"/>
          </a:xfrm>
        </p:spPr>
        <p:txBody>
          <a:bodyPr/>
          <a:lstStyle/>
          <a:p>
            <a:endParaRPr lang="en-US" b="1" cap="none" dirty="0" smtClean="0"/>
          </a:p>
          <a:p>
            <a:endParaRPr lang="en-US" b="1" cap="none" dirty="0"/>
          </a:p>
          <a:p>
            <a:r>
              <a:rPr lang="en-US" sz="1800" b="1" cap="none" dirty="0" smtClean="0"/>
              <a:t>M.J.M. Codrington</a:t>
            </a:r>
          </a:p>
          <a:p>
            <a:r>
              <a:rPr lang="en-US" b="1" cap="none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STAR Period Coordinator</a:t>
            </a:r>
            <a:endParaRPr lang="en-US" cap="none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STAR Operations Status Report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solidFill>
                  <a:schemeClr val="accent4"/>
                </a:solidFill>
              </a:rPr>
              <a:t>Time Meeting </a:t>
            </a:r>
            <a:r>
              <a:rPr lang="en-US" sz="2400" dirty="0" smtClean="0">
                <a:solidFill>
                  <a:schemeClr val="accent4"/>
                </a:solidFill>
              </a:rPr>
              <a:t>06/04/2013</a:t>
            </a:r>
            <a:endParaRPr lang="en-US" dirty="0">
              <a:solidFill>
                <a:schemeClr val="accent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Sampling Eﬃciency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68552" y="1676400"/>
            <a:ext cx="6400800" cy="3962400"/>
          </a:xfrm>
          <a:prstGeom prst="rect">
            <a:avLst/>
          </a:prstGeom>
          <a:solidFill>
            <a:schemeClr val="tx1"/>
          </a:solidFill>
          <a:ln w="19050">
            <a:solidFill>
              <a:schemeClr val="accent3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368552" y="5735741"/>
            <a:ext cx="6400800" cy="457200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Average: </a:t>
            </a:r>
            <a:r>
              <a:rPr lang="en-US" sz="1100" b="1" dirty="0" smtClean="0"/>
              <a:t>72.9% (+0.3% </a:t>
            </a:r>
            <a:r>
              <a:rPr lang="en-US" sz="1100" b="1" dirty="0" smtClean="0"/>
              <a:t>since last </a:t>
            </a:r>
            <a:r>
              <a:rPr lang="en-US" sz="1100" b="1" dirty="0"/>
              <a:t>T</a:t>
            </a:r>
            <a:r>
              <a:rPr lang="en-US" sz="1100" b="1" dirty="0" smtClean="0"/>
              <a:t>ime </a:t>
            </a:r>
            <a:r>
              <a:rPr lang="en-US" sz="1100" b="1" dirty="0"/>
              <a:t>M</a:t>
            </a:r>
            <a:r>
              <a:rPr lang="en-US" sz="1100" b="1" dirty="0" smtClean="0"/>
              <a:t>eeting)</a:t>
            </a:r>
            <a:endParaRPr lang="en-US" sz="1100" b="1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9790" y="1752600"/>
            <a:ext cx="6098322" cy="3809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BHT3 (Single Spin Asymmetry)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492252" y="2057400"/>
            <a:ext cx="8153400" cy="3886200"/>
            <a:chOff x="762000" y="1676400"/>
            <a:chExt cx="7629525" cy="3114675"/>
          </a:xfrm>
        </p:grpSpPr>
        <p:grpSp>
          <p:nvGrpSpPr>
            <p:cNvPr id="3" name="Group 12"/>
            <p:cNvGrpSpPr/>
            <p:nvPr/>
          </p:nvGrpSpPr>
          <p:grpSpPr>
            <a:xfrm>
              <a:off x="762000" y="1676400"/>
              <a:ext cx="3743325" cy="3114675"/>
              <a:chOff x="762000" y="1676400"/>
              <a:chExt cx="3743325" cy="311467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200" y="1752601"/>
                <a:ext cx="3581400" cy="2895598"/>
              </a:xfrm>
              <a:prstGeom prst="rect">
                <a:avLst/>
              </a:prstGeom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4648200" y="1676400"/>
              <a:ext cx="3743325" cy="3114675"/>
              <a:chOff x="4648200" y="1676400"/>
              <a:chExt cx="3743325" cy="311467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482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400" y="1752601"/>
                <a:ext cx="3581400" cy="2895598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0353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JP2 (Double Spin Asymmetry)</a:t>
            </a:r>
            <a:endParaRPr lang="en-US" dirty="0"/>
          </a:p>
        </p:txBody>
      </p:sp>
      <p:grpSp>
        <p:nvGrpSpPr>
          <p:cNvPr id="2" name="Group 18"/>
          <p:cNvGrpSpPr/>
          <p:nvPr/>
        </p:nvGrpSpPr>
        <p:grpSpPr>
          <a:xfrm>
            <a:off x="492252" y="2057400"/>
            <a:ext cx="8153400" cy="3886200"/>
            <a:chOff x="762000" y="1676400"/>
            <a:chExt cx="7629525" cy="3114675"/>
          </a:xfrm>
        </p:grpSpPr>
        <p:grpSp>
          <p:nvGrpSpPr>
            <p:cNvPr id="3" name="Group 12"/>
            <p:cNvGrpSpPr/>
            <p:nvPr/>
          </p:nvGrpSpPr>
          <p:grpSpPr>
            <a:xfrm>
              <a:off x="762000" y="1676400"/>
              <a:ext cx="3743325" cy="3114675"/>
              <a:chOff x="762000" y="1676400"/>
              <a:chExt cx="3743325" cy="311467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7620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9" name="Picture 8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38200" y="1798544"/>
                <a:ext cx="3581400" cy="2870386"/>
              </a:xfrm>
              <a:prstGeom prst="rect">
                <a:avLst/>
              </a:prstGeom>
            </p:spPr>
          </p:pic>
        </p:grpSp>
        <p:grpSp>
          <p:nvGrpSpPr>
            <p:cNvPr id="4" name="Group 17"/>
            <p:cNvGrpSpPr/>
            <p:nvPr/>
          </p:nvGrpSpPr>
          <p:grpSpPr>
            <a:xfrm>
              <a:off x="4648200" y="1676400"/>
              <a:ext cx="3743325" cy="3114675"/>
              <a:chOff x="4648200" y="1676400"/>
              <a:chExt cx="3743325" cy="3114675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4648200" y="1676400"/>
                <a:ext cx="3743325" cy="3114675"/>
              </a:xfrm>
              <a:prstGeom prst="rect">
                <a:avLst/>
              </a:prstGeom>
              <a:solidFill>
                <a:schemeClr val="tx1"/>
              </a:solidFill>
              <a:ln w="19050">
                <a:solidFill>
                  <a:schemeClr val="accent3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" name="Picture 9"/>
              <p:cNvPicPr/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724400" y="1798544"/>
                <a:ext cx="3581400" cy="2870386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327842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mpBckgrndPres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4DA7E88-9BD7-4B4D-BD17-5C3458D47AD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CompBckgrndPres</Template>
  <TotalTime>0</TotalTime>
  <Words>40</Words>
  <Application>Microsoft Office PowerPoint</Application>
  <PresentationFormat>On-screen Show (4:3)</PresentationFormat>
  <Paragraphs>13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Georgia</vt:lpstr>
      <vt:lpstr>Wingdings</vt:lpstr>
      <vt:lpstr>Wingdings 2</vt:lpstr>
      <vt:lpstr>CompBckgrndPres</vt:lpstr>
      <vt:lpstr>STAR Operations Status Report Time Meeting 06/04/2013</vt:lpstr>
      <vt:lpstr>Sampling Eﬃciency</vt:lpstr>
      <vt:lpstr>BHT3 (Single Spin Asymmetry)</vt:lpstr>
      <vt:lpstr>JP2 (Double Spin Asymmetry)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2013-03-11T14:22:51Z</dcterms:created>
  <dcterms:modified xsi:type="dcterms:W3CDTF">2013-06-04T12:58:05Z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TC102202119990</vt:lpwstr>
  </property>
</Properties>
</file>