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903" r:id="rId3"/>
    <p:sldId id="904" r:id="rId4"/>
    <p:sldId id="938" r:id="rId5"/>
    <p:sldId id="939" r:id="rId6"/>
    <p:sldId id="102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A600-0695-4640-81DF-6DB8D61A960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7FFD3-CD82-4311-8B49-CA549CE3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7FFD3-CD82-4311-8B49-CA549CE33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RHIC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Chuyu Liu</a:t>
            </a:r>
          </a:p>
          <a:p>
            <a:r>
              <a:rPr lang="en-US" dirty="0"/>
              <a:t>Time meeting</a:t>
            </a:r>
          </a:p>
          <a:p>
            <a:r>
              <a:rPr lang="en-US" dirty="0"/>
              <a:t>08/18/2020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0473-9DE1-6B4F-B587-2AA6DC61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status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B4DB-BE2A-724E-B421-6E46E6CA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Smooth RHIC operation over last week with good up-time, stable </a:t>
            </a:r>
            <a:r>
              <a:rPr lang="en-US" dirty="0" err="1"/>
              <a:t>LEReC</a:t>
            </a:r>
            <a:r>
              <a:rPr lang="en-US" dirty="0"/>
              <a:t> cooling, stable intensity input from injectors.</a:t>
            </a:r>
          </a:p>
          <a:p>
            <a:endParaRPr lang="en-US" dirty="0"/>
          </a:p>
          <a:p>
            <a:r>
              <a:rPr lang="en-US" dirty="0" err="1"/>
              <a:t>CeC</a:t>
            </a:r>
            <a:r>
              <a:rPr lang="en-US" dirty="0"/>
              <a:t> team completed fault study and setup of machine to run parasitically with RHIC physics program at 4.6 GeV.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30C4A-E8FD-6441-B1F6-738922CC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5AB-CC95-1840-81F7-30880809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221737"/>
            <a:ext cx="8328991" cy="1325563"/>
          </a:xfrm>
        </p:spPr>
        <p:txBody>
          <a:bodyPr/>
          <a:lstStyle/>
          <a:p>
            <a:r>
              <a:rPr lang="en-US" dirty="0"/>
              <a:t>RHIC stores of last week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66262-F361-6D4A-A219-0D027EA0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594EB-B494-FA45-B7C5-3B3E6F9E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2" y="1318626"/>
            <a:ext cx="6454114" cy="47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1B63-BC30-0F48-B6C2-60EEEDD5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</a:t>
            </a:r>
            <a:r>
              <a:rPr lang="en-US" dirty="0" err="1"/>
              <a:t>LEReC</a:t>
            </a:r>
            <a:r>
              <a:rPr lang="en-US" dirty="0"/>
              <a:t>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9F62-1A5A-8D49-8593-BED95361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C7537-4E5C-8940-B1FD-59A8B5A3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BBF6D-6340-BE46-90FF-60054BBA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06" y="1825625"/>
            <a:ext cx="5318595" cy="42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8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2DB7-9DEE-DE43-822C-8E65AF99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injector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0FE6-1F24-9B44-99F1-98BF7485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359FF-821C-A843-882D-2BAC9838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65A9B-AD3C-E842-80CD-E6B22F70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22" y="1606331"/>
            <a:ext cx="5698364" cy="43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D7DC-E4D0-B84B-B9FA-B14954FB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turns on earlier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4E0B-2E3A-9A42-B38F-0D6DA5BE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Collimators move in to store positions once the blue (second) beam is filled. STAR DAQ can be turned on before </a:t>
            </a:r>
            <a:r>
              <a:rPr lang="en-US" dirty="0" err="1"/>
              <a:t>lumi</a:t>
            </a:r>
            <a:r>
              <a:rPr lang="en-US" dirty="0"/>
              <a:t> once collimators are in store positions.</a:t>
            </a:r>
          </a:p>
          <a:p>
            <a:r>
              <a:rPr lang="en-US" dirty="0"/>
              <a:t>Idling of the injectors once both beams are filled.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4E962-1286-8444-9E91-66AB61BC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Planning" id="{8B2B87CE-65E3-402D-84A8-306E6DD24D84}" vid="{54A43EE6-C697-4011-9657-9B6609E33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runPlanning</Template>
  <TotalTime>51294</TotalTime>
  <Words>112</Words>
  <Application>Microsoft Macintosh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RHIC status</vt:lpstr>
      <vt:lpstr>RHIC status overview</vt:lpstr>
      <vt:lpstr>RHIC stores of last week </vt:lpstr>
      <vt:lpstr>Stable LEReC running</vt:lpstr>
      <vt:lpstr>Stable injector intensity</vt:lpstr>
      <vt:lpstr>STAR turns on earlier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BES-II run planning</dc:title>
  <dc:subject/>
  <dc:creator>Liu, Chuyu</dc:creator>
  <cp:keywords/>
  <dc:description/>
  <cp:lastModifiedBy>Chuyu Liu</cp:lastModifiedBy>
  <cp:revision>121</cp:revision>
  <dcterms:created xsi:type="dcterms:W3CDTF">2019-11-12T14:36:13Z</dcterms:created>
  <dcterms:modified xsi:type="dcterms:W3CDTF">2020-08-18T14:56:33Z</dcterms:modified>
  <cp:category/>
</cp:coreProperties>
</file>