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903" r:id="rId3"/>
    <p:sldId id="904" r:id="rId4"/>
    <p:sldId id="997" r:id="rId5"/>
    <p:sldId id="996" r:id="rId6"/>
    <p:sldId id="937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13" autoAdjust="0"/>
    <p:restoredTop sz="93770"/>
  </p:normalViewPr>
  <p:slideViewPr>
    <p:cSldViewPr snapToGrid="0" snapToObjects="1">
      <p:cViewPr varScale="1">
        <p:scale>
          <a:sx n="98" d="100"/>
          <a:sy n="98" d="100"/>
        </p:scale>
        <p:origin x="2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AA600-0695-4640-81DF-6DB8D61A960D}" type="datetimeFigureOut">
              <a:rPr lang="en-US" smtClean="0"/>
              <a:t>8/4/20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7FFD3-CD82-4311-8B49-CA549CE33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7FFD3-CD82-4311-8B49-CA549CE334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RHIC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Chuyu Liu</a:t>
            </a:r>
          </a:p>
          <a:p>
            <a:r>
              <a:rPr lang="en-US" dirty="0"/>
              <a:t>Time meeting</a:t>
            </a:r>
          </a:p>
          <a:p>
            <a:r>
              <a:rPr lang="en-US" dirty="0"/>
              <a:t>08/04/2020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0473-9DE1-6B4F-B587-2AA6DC61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status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2B4DB-BE2A-724E-B421-6E46E6CAD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RHIC has been providing robust physics stores with </a:t>
            </a:r>
            <a:r>
              <a:rPr lang="en-US" dirty="0" err="1"/>
              <a:t>LEReC</a:t>
            </a:r>
            <a:r>
              <a:rPr lang="en-US" dirty="0"/>
              <a:t> cooling over last week, however, with up-time strongly affected by weather and circuit breaker for booster main magnet </a:t>
            </a:r>
            <a:r>
              <a:rPr lang="en-US" dirty="0" err="1"/>
              <a:t>ps</a:t>
            </a:r>
            <a:r>
              <a:rPr lang="en-US" dirty="0"/>
              <a:t> failure.</a:t>
            </a:r>
          </a:p>
          <a:p>
            <a:r>
              <a:rPr lang="en-US" dirty="0" err="1"/>
              <a:t>CeC</a:t>
            </a:r>
            <a:r>
              <a:rPr lang="en-US" dirty="0"/>
              <a:t> beam commissioning made good use of the RHIC downtime over the weekend and demonstrated plasma cascade amplification!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30C4A-E8FD-6441-B1F6-738922CC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55AB-CC95-1840-81F7-30880809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stores of last week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66262-F361-6D4A-A219-0D027EA0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3E5EB-F912-1044-B34F-8368212B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747" y="1685799"/>
            <a:ext cx="5831543" cy="4656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B389CC-8C2C-5244-B2FE-347049331340}"/>
              </a:ext>
            </a:extLst>
          </p:cNvPr>
          <p:cNvSpPr txBox="1"/>
          <p:nvPr/>
        </p:nvSpPr>
        <p:spPr>
          <a:xfrm>
            <a:off x="1045029" y="3783062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LEReC</a:t>
            </a:r>
            <a:r>
              <a:rPr lang="en-US" sz="1200" dirty="0"/>
              <a:t> cathode exchange</a:t>
            </a:r>
          </a:p>
          <a:p>
            <a:r>
              <a:rPr lang="en-US" sz="1200" dirty="0"/>
              <a:t>Dedicated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8F2D1-1659-1343-B1EF-73853F931419}"/>
              </a:ext>
            </a:extLst>
          </p:cNvPr>
          <p:cNvSpPr txBox="1"/>
          <p:nvPr/>
        </p:nvSpPr>
        <p:spPr>
          <a:xfrm>
            <a:off x="1750423" y="5669280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AGS leak</a:t>
            </a:r>
          </a:p>
          <a:p>
            <a:r>
              <a:rPr lang="en-US" sz="1200" dirty="0"/>
              <a:t>Stand-down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298B8-4AED-7940-9258-D2ABD10FFCC4}"/>
              </a:ext>
            </a:extLst>
          </p:cNvPr>
          <p:cNvSpPr txBox="1"/>
          <p:nvPr/>
        </p:nvSpPr>
        <p:spPr>
          <a:xfrm>
            <a:off x="2899635" y="4106227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CeC</a:t>
            </a:r>
            <a:r>
              <a:rPr lang="en-US" sz="1200" dirty="0"/>
              <a:t>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91537-C4D4-6940-842E-08999F957F58}"/>
              </a:ext>
            </a:extLst>
          </p:cNvPr>
          <p:cNvSpPr txBox="1"/>
          <p:nvPr/>
        </p:nvSpPr>
        <p:spPr>
          <a:xfrm>
            <a:off x="4779802" y="4571999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Circuit breaker failure</a:t>
            </a:r>
          </a:p>
          <a:p>
            <a:r>
              <a:rPr lang="en-US" sz="1200" dirty="0" err="1"/>
              <a:t>CeC</a:t>
            </a:r>
            <a:r>
              <a:rPr lang="en-US" sz="1200" dirty="0"/>
              <a:t>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12D47-66A6-C348-9568-8A4554979C9B}"/>
              </a:ext>
            </a:extLst>
          </p:cNvPr>
          <p:cNvSpPr txBox="1"/>
          <p:nvPr/>
        </p:nvSpPr>
        <p:spPr>
          <a:xfrm>
            <a:off x="3018646" y="131934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90AF9D-2AA4-7847-AD75-E56C5D5C8770}"/>
              </a:ext>
            </a:extLst>
          </p:cNvPr>
          <p:cNvCxnSpPr/>
          <p:nvPr/>
        </p:nvCxnSpPr>
        <p:spPr>
          <a:xfrm flipH="1">
            <a:off x="3213463" y="1685799"/>
            <a:ext cx="329837" cy="730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195B84-2A93-E348-8922-5D444E4AC459}"/>
              </a:ext>
            </a:extLst>
          </p:cNvPr>
          <p:cNvSpPr txBox="1"/>
          <p:nvPr/>
        </p:nvSpPr>
        <p:spPr>
          <a:xfrm>
            <a:off x="4232366" y="2051214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Vernier scan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D7D0BD-A79B-EB48-BDB1-3F2817B987D2}"/>
              </a:ext>
            </a:extLst>
          </p:cNvPr>
          <p:cNvCxnSpPr/>
          <p:nvPr/>
        </p:nvCxnSpPr>
        <p:spPr>
          <a:xfrm flipH="1">
            <a:off x="3720120" y="2235880"/>
            <a:ext cx="640398" cy="886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0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A427-39EB-AF43-8D85-DFEAA3B3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circuit breakers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ABA80-798D-9D41-93F5-9C7E9BDF9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Multiple fuses were blown up and circuit breakers tripped.</a:t>
            </a:r>
          </a:p>
          <a:p>
            <a:r>
              <a:rPr lang="en-US" dirty="0"/>
              <a:t>The line crew inspected and </a:t>
            </a:r>
            <a:r>
              <a:rPr lang="en-US" dirty="0" err="1"/>
              <a:t>hipotted</a:t>
            </a:r>
            <a:r>
              <a:rPr lang="en-US" dirty="0"/>
              <a:t> all the cabling and switches between the Booster and the main transformer #7. </a:t>
            </a:r>
          </a:p>
          <a:p>
            <a:r>
              <a:rPr lang="en-US" dirty="0"/>
              <a:t>Inspection of other terminations and circuit breakers were performed.</a:t>
            </a:r>
          </a:p>
          <a:p>
            <a:r>
              <a:rPr lang="en-US" dirty="0"/>
              <a:t>Booster main magnet </a:t>
            </a:r>
            <a:r>
              <a:rPr lang="en-US" dirty="0" err="1"/>
              <a:t>ps</a:t>
            </a:r>
            <a:r>
              <a:rPr lang="en-US" dirty="0"/>
              <a:t> was rewired to transformer #8. </a:t>
            </a:r>
          </a:p>
          <a:p>
            <a:r>
              <a:rPr lang="en-US" dirty="0"/>
              <a:t>The booster came back online Monday ~4pm.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3CD37-A8BA-4B43-AC89-2F377D2D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73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CFF03-337C-4543-8BB5-427793A8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Vernier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D5AF5-7208-F540-9D49-E2CEA4AE7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4" y="1258326"/>
            <a:ext cx="8328991" cy="3929132"/>
          </a:xfrm>
        </p:spPr>
        <p:txBody>
          <a:bodyPr/>
          <a:lstStyle/>
          <a:p>
            <a:r>
              <a:rPr lang="en-US" sz="2400" dirty="0"/>
              <a:t>Vernier scan was performed successfully by Angelika using a large beta star lattice.</a:t>
            </a:r>
          </a:p>
          <a:p>
            <a:r>
              <a:rPr lang="en-US" sz="2400" dirty="0"/>
              <a:t>Ramp file: Au20-5GeV-10m, beta function at IP6 is 10 m.</a:t>
            </a:r>
          </a:p>
          <a:p>
            <a:r>
              <a:rPr lang="en-US" sz="2400" dirty="0"/>
              <a:t>Without </a:t>
            </a:r>
            <a:r>
              <a:rPr lang="en-US" sz="2400" dirty="0" err="1"/>
              <a:t>LEReC</a:t>
            </a:r>
            <a:r>
              <a:rPr lang="en-US" sz="2400" dirty="0"/>
              <a:t> cooling because it won’t work since the optics in cooling section was not designed for cooling.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0AFE8-8A86-0D4A-82CB-C05712B3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72EDB-DD0B-0A45-9E13-7C636D0E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719" y="3389084"/>
            <a:ext cx="3460173" cy="271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87981-8089-234E-A49E-CC6810984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892" y="3389084"/>
            <a:ext cx="3460173" cy="27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8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6E77-041C-E445-9BF4-32E9E9C7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3C535-FCF8-924D-A0FF-7E6AFD2E2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CeC</a:t>
            </a:r>
            <a:r>
              <a:rPr lang="en-US" dirty="0"/>
              <a:t> dedicated time for 16 hours starting from 8 am Thursday.</a:t>
            </a:r>
          </a:p>
          <a:p>
            <a:r>
              <a:rPr lang="en-US" dirty="0" err="1"/>
              <a:t>LEReC</a:t>
            </a:r>
            <a:r>
              <a:rPr lang="en-US" dirty="0"/>
              <a:t> cathode exchange Friday 8-10am.</a:t>
            </a:r>
          </a:p>
          <a:p>
            <a:r>
              <a:rPr lang="en-US" dirty="0"/>
              <a:t>Parasitic tuning of injectors efficiency.</a:t>
            </a:r>
          </a:p>
          <a:p>
            <a:r>
              <a:rPr lang="en-US" dirty="0"/>
              <a:t>Physics running at all other times.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617AE-4599-864D-A2A6-6141D217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0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nPlanning" id="{8B2B87CE-65E3-402D-84A8-306E6DD24D84}" vid="{54A43EE6-C697-4011-9657-9B6609E33E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runPlanning</Template>
  <TotalTime>41207</TotalTime>
  <Words>239</Words>
  <Application>Microsoft Macintosh PowerPoint</Application>
  <PresentationFormat>On-screen Show (4:3)</PresentationFormat>
  <Paragraphs>38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RHIC status</vt:lpstr>
      <vt:lpstr>RHIC status overview</vt:lpstr>
      <vt:lpstr>RHIC stores of last week </vt:lpstr>
      <vt:lpstr>Booster circuit breakers failure</vt:lpstr>
      <vt:lpstr>Vernier scan</vt:lpstr>
      <vt:lpstr>Plan for the week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BES-II run planning</dc:title>
  <dc:subject/>
  <dc:creator>Liu, Chuyu</dc:creator>
  <cp:keywords/>
  <dc:description/>
  <cp:lastModifiedBy>Chuyu Liu</cp:lastModifiedBy>
  <cp:revision>115</cp:revision>
  <dcterms:created xsi:type="dcterms:W3CDTF">2019-11-12T14:36:13Z</dcterms:created>
  <dcterms:modified xsi:type="dcterms:W3CDTF">2020-08-04T15:26:58Z</dcterms:modified>
  <cp:category/>
</cp:coreProperties>
</file>