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sldIdLst>
    <p:sldId id="256" r:id="rId2"/>
    <p:sldId id="263" r:id="rId3"/>
    <p:sldId id="268" r:id="rId4"/>
    <p:sldId id="26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21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122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CB45F-E6E3-E440-907E-911F701C8DF2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20B9FC-8F6B-384B-8395-C62927B3A1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5264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6962-D4A0-A64C-A6C7-60489E06033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0BE7-3FD4-A047-94FE-B71E28CC4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6962-D4A0-A64C-A6C7-60489E06033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0BE7-3FD4-A047-94FE-B71E28CC4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6962-D4A0-A64C-A6C7-60489E06033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0BE7-3FD4-A047-94FE-B71E28CC4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6962-D4A0-A64C-A6C7-60489E06033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0BE7-3FD4-A047-94FE-B71E28CC4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6962-D4A0-A64C-A6C7-60489E06033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0BE7-3FD4-A047-94FE-B71E28CC4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6962-D4A0-A64C-A6C7-60489E06033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0BE7-3FD4-A047-94FE-B71E28CC4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6962-D4A0-A64C-A6C7-60489E06033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0BE7-3FD4-A047-94FE-B71E28CC4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6962-D4A0-A64C-A6C7-60489E06033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0BE7-3FD4-A047-94FE-B71E28CC4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6962-D4A0-A64C-A6C7-60489E06033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0BE7-3FD4-A047-94FE-B71E28CC4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6962-D4A0-A64C-A6C7-60489E06033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0BE7-3FD4-A047-94FE-B71E28CC4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B16962-D4A0-A64C-A6C7-60489E06033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90BE7-3FD4-A047-94FE-B71E28CC4A3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B16962-D4A0-A64C-A6C7-60489E060334}" type="datetimeFigureOut">
              <a:rPr lang="en-US" smtClean="0"/>
              <a:t>7/28/20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90BE7-3FD4-A047-94FE-B71E28CC4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0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err="1"/>
              <a:t>CeC</a:t>
            </a:r>
            <a:r>
              <a:rPr lang="en-US" b="1" dirty="0"/>
              <a:t> </a:t>
            </a:r>
            <a:r>
              <a:rPr lang="en-US" b="1" dirty="0" err="1"/>
              <a:t>PoP</a:t>
            </a:r>
            <a:r>
              <a:rPr lang="en-US" b="1" dirty="0"/>
              <a:t> Experiment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July 28, 2020</a:t>
            </a:r>
          </a:p>
        </p:txBody>
      </p:sp>
    </p:spTree>
    <p:extLst>
      <p:ext uri="{BB962C8B-B14F-4D97-AF65-F5344CB8AC3E}">
        <p14:creationId xmlns:p14="http://schemas.microsoft.com/office/powerpoint/2010/main" val="1463957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4791" y="0"/>
            <a:ext cx="8102009" cy="1143000"/>
          </a:xfrm>
        </p:spPr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A94774-6BB9-D947-B794-B069431AC8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4791" y="937518"/>
            <a:ext cx="7886700" cy="396325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found offsets for the electron BPMs corresponding to the hadron beam on axis</a:t>
            </a:r>
          </a:p>
          <a:p>
            <a:r>
              <a:rPr lang="en-US" dirty="0"/>
              <a:t>We have measured electron beam emittance with common section solenoid. Normalized emittances are 2.6 mm </a:t>
            </a:r>
            <a:r>
              <a:rPr lang="en-US" dirty="0" err="1"/>
              <a:t>mrad</a:t>
            </a:r>
            <a:r>
              <a:rPr lang="en-US" dirty="0"/>
              <a:t> for each plane (requirement &lt; 5 mm </a:t>
            </a:r>
            <a:r>
              <a:rPr lang="en-US" dirty="0" err="1"/>
              <a:t>mrad</a:t>
            </a:r>
            <a:r>
              <a:rPr lang="en-US" dirty="0"/>
              <a:t>)</a:t>
            </a:r>
          </a:p>
          <a:p>
            <a:r>
              <a:rPr lang="en-US" dirty="0"/>
              <a:t>We found laser phase oscillations with 0.25 Hz frequency and working on its elimination</a:t>
            </a:r>
          </a:p>
          <a:p>
            <a:r>
              <a:rPr lang="en-US" dirty="0"/>
              <a:t>Power dip damaged oscilloscope (will be replaced)</a:t>
            </a:r>
          </a:p>
          <a:p>
            <a:r>
              <a:rPr lang="en-US" dirty="0"/>
              <a:t>Thursday dedicated shift was interrupted by gun vacuum fault</a:t>
            </a:r>
          </a:p>
        </p:txBody>
      </p:sp>
      <p:pic>
        <p:nvPicPr>
          <p:cNvPr id="1026" name="Picture 2" descr="http://www.cadops2.bnl.gov/api/attachment/image/static/FY2020_07_5f1892f5000f8e5d_Wed_Jul_22_15:26:44_2020.8121_Mod.gif">
            <a:extLst>
              <a:ext uri="{FF2B5EF4-FFF2-40B4-BE49-F238E27FC236}">
                <a16:creationId xmlns:a16="http://schemas.microsoft.com/office/drawing/2014/main" id="{DFAB6E95-EFFD-7440-9A50-1E5DBC1CF29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191" b="20299"/>
          <a:stretch/>
        </p:blipFill>
        <p:spPr bwMode="auto">
          <a:xfrm>
            <a:off x="4713844" y="4497706"/>
            <a:ext cx="3757647" cy="2077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4980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DFA7B89F-45DC-D94D-9734-2C107A514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8354" y="0"/>
            <a:ext cx="7886700" cy="1325563"/>
          </a:xfrm>
        </p:spPr>
        <p:txBody>
          <a:bodyPr/>
          <a:lstStyle/>
          <a:p>
            <a:r>
              <a:rPr lang="en-US" dirty="0"/>
              <a:t>Solenoid BBA for the family</a:t>
            </a:r>
          </a:p>
        </p:txBody>
      </p:sp>
      <p:pic>
        <p:nvPicPr>
          <p:cNvPr id="2050" name="Picture 2" descr="http://www.cadops2.bnl.gov/api/attachment/image/static/FY2020_07_5f199730000f9418_Thu_Jul_23_09:57:04_2020.8121_Mod.gif">
            <a:extLst>
              <a:ext uri="{FF2B5EF4-FFF2-40B4-BE49-F238E27FC236}">
                <a16:creationId xmlns:a16="http://schemas.microsoft.com/office/drawing/2014/main" id="{03446448-CE30-2946-8ADE-90A806A74D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4"/>
          <a:stretch/>
        </p:blipFill>
        <p:spPr bwMode="auto">
          <a:xfrm>
            <a:off x="1" y="1325562"/>
            <a:ext cx="4565995" cy="4936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cadops2.bnl.gov/api/attachment/image/static/FY2020_07_5f199862000f941f_Thu_Jul_23_10:02:10_2020.8121_Mod.gif">
            <a:extLst>
              <a:ext uri="{FF2B5EF4-FFF2-40B4-BE49-F238E27FC236}">
                <a16:creationId xmlns:a16="http://schemas.microsoft.com/office/drawing/2014/main" id="{1B3E1CF6-951D-6844-B426-5F1CC03DD08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324"/>
          <a:stretch/>
        </p:blipFill>
        <p:spPr bwMode="auto">
          <a:xfrm>
            <a:off x="4565996" y="1312580"/>
            <a:ext cx="4578004" cy="4949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5742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Near Future Plans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80145" y="1993187"/>
            <a:ext cx="84967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400" dirty="0"/>
              <a:t>Align orbit of the hadrons and electrons in the common section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/>
              <a:t>Continue work on beam (setting PCA lattice and hadron </a:t>
            </a:r>
            <a:r>
              <a:rPr lang="en-US" sz="2400"/>
              <a:t>imprint observation)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65965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681</TotalTime>
  <Words>114</Words>
  <Application>Microsoft Macintosh PowerPoint</Application>
  <PresentationFormat>On-screen Show (4:3)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CeC PoP Experiment</vt:lpstr>
      <vt:lpstr>Current Status</vt:lpstr>
      <vt:lpstr>Solenoid BBA for the family</vt:lpstr>
      <vt:lpstr>Near Future Plans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CeC PoP Experiment</dc:title>
  <dc:creator>Igor Pinayev</dc:creator>
  <cp:lastModifiedBy>Pinayev, Igor</cp:lastModifiedBy>
  <cp:revision>66</cp:revision>
  <dcterms:created xsi:type="dcterms:W3CDTF">2017-01-30T14:03:37Z</dcterms:created>
  <dcterms:modified xsi:type="dcterms:W3CDTF">2020-07-28T15:36:55Z</dcterms:modified>
</cp:coreProperties>
</file>