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865" r:id="rId3"/>
    <p:sldId id="869" r:id="rId4"/>
    <p:sldId id="864" r:id="rId5"/>
    <p:sldId id="871" r:id="rId6"/>
    <p:sldId id="8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3" autoAdjust="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08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AA600-0695-4640-81DF-6DB8D61A960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7FFD3-CD82-4311-8B49-CA549CE3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RHIC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Chuyu Liu</a:t>
            </a:r>
          </a:p>
          <a:p>
            <a:r>
              <a:rPr lang="en-US" dirty="0"/>
              <a:t>Time meeting</a:t>
            </a:r>
          </a:p>
          <a:p>
            <a:r>
              <a:rPr lang="en-US" dirty="0"/>
              <a:t>09/01/2020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319F-2BBC-FF42-AC7F-900F36C2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B1C2-725A-0549-B7DD-8C6C84F1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physics goal (160 M) at beam energy 4.6 GeV was achieved today (Sep. 01), the accumulated good event rate is 161.84 M.</a:t>
            </a:r>
          </a:p>
          <a:p>
            <a:r>
              <a:rPr lang="en-US" dirty="0"/>
              <a:t>RHIC is switching to setup at 3.85 GeV with </a:t>
            </a:r>
            <a:r>
              <a:rPr lang="en-US" dirty="0" err="1"/>
              <a:t>LEReC</a:t>
            </a:r>
            <a:r>
              <a:rPr lang="en-US" dirty="0"/>
              <a:t> cooling to get a baseline for next year operation, </a:t>
            </a:r>
            <a:r>
              <a:rPr lang="en-US" dirty="0" err="1"/>
              <a:t>CeC</a:t>
            </a:r>
            <a:r>
              <a:rPr lang="en-US" dirty="0"/>
              <a:t> beam commissioning and other tests.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5EED4-82C3-F046-8E1E-BE1524EA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9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E3FB-3A34-4E4B-AE1B-4F60ED16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stores at 4.6 GeV beam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E671-900E-7C49-91F7-0C7BD313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407969"/>
            <a:ext cx="4214191" cy="3929132"/>
          </a:xfrm>
        </p:spPr>
        <p:txBody>
          <a:bodyPr/>
          <a:lstStyle/>
          <a:p>
            <a:r>
              <a:rPr lang="en-US" dirty="0" err="1"/>
              <a:t>LEReC</a:t>
            </a:r>
            <a:r>
              <a:rPr lang="en-US" dirty="0"/>
              <a:t> cooling throughout the operation at 4.6 GeV.</a:t>
            </a:r>
          </a:p>
          <a:p>
            <a:r>
              <a:rPr lang="en-US" dirty="0"/>
              <a:t>COVID-19 pause from Mar. 20 to Jun. 16.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AE0A6-4B04-AC4E-99E5-88289BA0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E0667-F95C-1541-90F3-4CDC2F06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356" y="2042844"/>
            <a:ext cx="4315444" cy="34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67A3-DB54-8542-BDCF-F2DB481F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configuration at beam energy 4.59 GeV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E23B-AEEB-984B-97D3-0C9FE591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049329"/>
            <a:ext cx="8328991" cy="392913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LEReC</a:t>
            </a:r>
            <a:r>
              <a:rPr lang="en-US" dirty="0"/>
              <a:t> average current was ~18 mA. It was available for the most majority of RHIC stores. It improved the average rate by 60-80%.</a:t>
            </a:r>
          </a:p>
          <a:p>
            <a:r>
              <a:rPr lang="en-US" dirty="0"/>
              <a:t>Executing two Beta squeezes (the beta star from 4.5 m to 3.5 m, and 3.5 m to 3m), one at 15 minutes into stores, the second at 30 minutes into stores.</a:t>
            </a:r>
          </a:p>
          <a:p>
            <a:r>
              <a:rPr lang="en-US" dirty="0"/>
              <a:t>Bunch merge scheme 4</a:t>
            </a:r>
            <a:r>
              <a:rPr lang="en-US" dirty="0">
                <a:sym typeface="Wingdings" pitchFamily="2" charset="2"/>
              </a:rPr>
              <a:t>1 in AGS. Beam intensity in RHIC with EBIS was ~150E9 ions per ring.</a:t>
            </a:r>
            <a:endParaRPr lang="en-US" dirty="0"/>
          </a:p>
          <a:p>
            <a:r>
              <a:rPr lang="en-US" dirty="0"/>
              <a:t>Store length was 30 minutes without cooling, 40 minutes with cooling.</a:t>
            </a:r>
          </a:p>
          <a:p>
            <a:r>
              <a:rPr lang="en-US" dirty="0"/>
              <a:t>Operating RHIC at lower tunes (~0.12) maintained STAR trigger rate when cooling was off.</a:t>
            </a:r>
          </a:p>
          <a:p>
            <a:r>
              <a:rPr lang="en-US" dirty="0"/>
              <a:t>RHIC 9 MHz cavities total voltage 180 kV. The tunes with cooling was ~0.23.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8EF54-20EB-CE4C-9F26-EC5A56B2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7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AA7C-4DA2-1647-B7FC-50DB064A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next two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41E2D-4E31-D44C-B1DE-7DA4A2B2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RHIC setup and </a:t>
            </a:r>
            <a:r>
              <a:rPr lang="en-US" dirty="0" err="1"/>
              <a:t>LEReC</a:t>
            </a:r>
            <a:r>
              <a:rPr lang="en-US" dirty="0"/>
              <a:t> setup at 3.85 GeV, establish a baseline for next year operation.</a:t>
            </a:r>
          </a:p>
          <a:p>
            <a:r>
              <a:rPr lang="en-US" dirty="0"/>
              <a:t>Allocate enough time for </a:t>
            </a:r>
            <a:r>
              <a:rPr lang="en-US" dirty="0" err="1"/>
              <a:t>CeC</a:t>
            </a:r>
            <a:r>
              <a:rPr lang="en-US" dirty="0"/>
              <a:t> commissioning and equipment testing.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20B4-BDDC-3B44-BEF3-82B73079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EED6-A70A-F64C-A1FE-5DA9F868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3.85 GeV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A335E-34B8-7E48-8E52-99D9CB76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Access for RF tuning. h=123 for 9 MHz cavities, h=369 for 28 MHz cavities. The corresponding frequencies are 9.332 MHz and 27.996 </a:t>
            </a:r>
            <a:r>
              <a:rPr lang="en-US" dirty="0" err="1"/>
              <a:t>MHz.</a:t>
            </a:r>
            <a:endParaRPr lang="en-US" dirty="0"/>
          </a:p>
          <a:p>
            <a:r>
              <a:rPr lang="en-US" dirty="0"/>
              <a:t>RHIC setup with EBIS beam.</a:t>
            </a:r>
          </a:p>
          <a:p>
            <a:r>
              <a:rPr lang="en-US" dirty="0"/>
              <a:t>STAR detector tuning.</a:t>
            </a:r>
          </a:p>
          <a:p>
            <a:r>
              <a:rPr lang="en-US" dirty="0"/>
              <a:t>RHIC setup with Tandem beam.</a:t>
            </a:r>
          </a:p>
          <a:p>
            <a:r>
              <a:rPr lang="en-US" dirty="0"/>
              <a:t>Run a few stores with EBIS and Tandem beam for comparison, up to the point a decision can be made between the two.</a:t>
            </a:r>
          </a:p>
          <a:p>
            <a:r>
              <a:rPr lang="en-US" dirty="0"/>
              <a:t>Bring up 28 MHz cavities, play with the voltage to optimize beam lifetime. Space charge becomes more severe with high voltage, however, IBS effect reduces. </a:t>
            </a:r>
          </a:p>
          <a:p>
            <a:r>
              <a:rPr lang="en-US" dirty="0"/>
              <a:t>Up to now, the tunes are at ~0.23. Explore lower tunes at ~0.12.</a:t>
            </a:r>
          </a:p>
          <a:p>
            <a:r>
              <a:rPr lang="en-US" dirty="0"/>
              <a:t>Run stores with the chosen configuration.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5E266-4D0C-7E4A-B7DA-B8D0E905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nPlanning" id="{8B2B87CE-65E3-402D-84A8-306E6DD24D84}" vid="{54A43EE6-C697-4011-9657-9B6609E33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runPlanning</Template>
  <TotalTime>30667</TotalTime>
  <Words>402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RHIC status</vt:lpstr>
      <vt:lpstr>RHIC status</vt:lpstr>
      <vt:lpstr>RHIC stores at 4.6 GeV beam energy</vt:lpstr>
      <vt:lpstr>Operation configuration at beam energy 4.59 GeV</vt:lpstr>
      <vt:lpstr>Goals for the next two weeks</vt:lpstr>
      <vt:lpstr>Plans for 3.85 GeV setup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BES-II run planning</dc:title>
  <dc:subject/>
  <dc:creator>Liu, Chuyu</dc:creator>
  <cp:keywords/>
  <dc:description/>
  <cp:lastModifiedBy>Hoffman, Caitlin</cp:lastModifiedBy>
  <cp:revision>63</cp:revision>
  <dcterms:created xsi:type="dcterms:W3CDTF">2019-11-12T14:36:13Z</dcterms:created>
  <dcterms:modified xsi:type="dcterms:W3CDTF">2020-09-01T15:39:44Z</dcterms:modified>
  <cp:category/>
</cp:coreProperties>
</file>