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380" autoAdjust="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1CCF-7E95-4CE7-BB5B-856057A47D17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F12F6-49DA-4AEB-BDE4-25EEA4FE1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2F6-49DA-4AEB-BDE4-25EEA4FE12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2F6-49DA-4AEB-BDE4-25EEA4FE12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PHENIX - 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b="31200"/>
          <a:stretch>
            <a:fillRect/>
          </a:stretch>
        </p:blipFill>
        <p:spPr bwMode="auto">
          <a:xfrm>
            <a:off x="0" y="0"/>
            <a:ext cx="9144000" cy="46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44392" y="533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After OS upgrades, PHENIX DAQ now running with all subsystems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5" descr="C:\Documents and Settings\leitch\My Documents\pictures\bnl_nov07\IMG_0912.jpg"/>
          <p:cNvPicPr>
            <a:picLocks noChangeAspect="1" noChangeArrowheads="1"/>
          </p:cNvPicPr>
          <p:nvPr/>
        </p:nvPicPr>
        <p:blipFill>
          <a:blip r:embed="rId4" cstate="print"/>
          <a:srcRect t="9309" b="40338"/>
          <a:stretch>
            <a:fillRect/>
          </a:stretch>
        </p:blipFill>
        <p:spPr bwMode="auto">
          <a:xfrm>
            <a:off x="838200" y="4724400"/>
            <a:ext cx="2667000" cy="1790627"/>
          </a:xfrm>
          <a:prstGeom prst="rect">
            <a:avLst/>
          </a:prstGeom>
          <a:noFill/>
        </p:spPr>
      </p:pic>
      <p:pic>
        <p:nvPicPr>
          <p:cNvPr id="6" name="Picture 3" descr="C:\Documents and Settings\leitch\My Documents\pictures\bnl_nov07\IMG_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450" y="3429000"/>
            <a:ext cx="2266950" cy="3022600"/>
          </a:xfrm>
          <a:prstGeom prst="rect">
            <a:avLst/>
          </a:prstGeom>
          <a:noFill/>
        </p:spPr>
      </p:pic>
      <p:pic>
        <p:nvPicPr>
          <p:cNvPr id="7" name="Picture 4" descr="C:\Documents and Settings\leitch\My Documents\pictures\bnl_nov07\IMG_0911.jpg"/>
          <p:cNvPicPr>
            <a:picLocks noChangeAspect="1" noChangeArrowheads="1"/>
          </p:cNvPicPr>
          <p:nvPr/>
        </p:nvPicPr>
        <p:blipFill>
          <a:blip r:embed="rId6" cstate="print"/>
          <a:srcRect l="12967" t="16224"/>
          <a:stretch>
            <a:fillRect/>
          </a:stretch>
        </p:blipFill>
        <p:spPr bwMode="auto">
          <a:xfrm>
            <a:off x="4712855" y="4114800"/>
            <a:ext cx="1840345" cy="236204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eitch\My Documents\pictures\bnl_nov07\IMG_09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5029200" cy="37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Old PHENIX IRIS Scanner removed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new one partially installed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expected to </a:t>
            </a:r>
            <a:r>
              <a:rPr lang="en-US" sz="2400" dirty="0" smtClean="0">
                <a:latin typeface="Comic Sans MS" pitchFamily="66" charset="0"/>
              </a:rPr>
              <a:t>be </a:t>
            </a:r>
            <a:r>
              <a:rPr lang="en-US" sz="2400" smtClean="0">
                <a:latin typeface="Comic Sans MS" pitchFamily="66" charset="0"/>
              </a:rPr>
              <a:t>done by this </a:t>
            </a:r>
            <a:r>
              <a:rPr lang="en-US" sz="2400" dirty="0" smtClean="0">
                <a:latin typeface="Comic Sans MS" pitchFamily="66" charset="0"/>
              </a:rPr>
              <a:t>Friday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in meantime Controlled access only via key from MCR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PHENIX shift crews cannot get into IR quickly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- MJL</a:t>
            </a:r>
            <a:endParaRPr lang="en-US"/>
          </a:p>
        </p:txBody>
      </p:sp>
      <p:pic>
        <p:nvPicPr>
          <p:cNvPr id="11" name="Picture 10" descr="C:\Documents and Settings\leitch\My Documents\pictures\bnl_nov07\IMG_3848.jpg"/>
          <p:cNvPicPr>
            <a:picLocks noChangeAspect="1" noChangeArrowheads="1"/>
          </p:cNvPicPr>
          <p:nvPr/>
        </p:nvPicPr>
        <p:blipFill>
          <a:blip r:embed="rId4"/>
          <a:srcRect l="51412" t="32164" r="4284"/>
          <a:stretch>
            <a:fillRect/>
          </a:stretch>
        </p:blipFill>
        <p:spPr bwMode="auto">
          <a:xfrm>
            <a:off x="5943600" y="2743200"/>
            <a:ext cx="2819400" cy="28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60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Sivertz, Michael</cp:lastModifiedBy>
  <cp:revision>9</cp:revision>
  <dcterms:created xsi:type="dcterms:W3CDTF">2006-08-16T00:00:00Z</dcterms:created>
  <dcterms:modified xsi:type="dcterms:W3CDTF">2007-11-13T16:24:40Z</dcterms:modified>
</cp:coreProperties>
</file>