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4,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We continue to setting up the electron beam in the diagnostics beamline</a:t>
            </a:r>
          </a:p>
          <a:p>
            <a:r>
              <a:rPr lang="en-US" dirty="0"/>
              <a:t>We measured solenoids position and found that we have significant difference from the previous measurements for solenoids 2 and 3 – need to investigate</a:t>
            </a:r>
          </a:p>
          <a:p>
            <a:r>
              <a:rPr lang="en-US" dirty="0"/>
              <a:t>Cathode QE is 1.0%. QE map is not uniform – the region with flat distribution is shifted by 1 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8B231-9237-4940-B23B-557DEECD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3"/>
          <a:stretch/>
        </p:blipFill>
        <p:spPr>
          <a:xfrm>
            <a:off x="5349177" y="3243072"/>
            <a:ext cx="6372176" cy="36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14</cp:revision>
  <dcterms:created xsi:type="dcterms:W3CDTF">2021-11-16T14:06:42Z</dcterms:created>
  <dcterms:modified xsi:type="dcterms:W3CDTF">2022-01-04T13:30:54Z</dcterms:modified>
</cp:coreProperties>
</file>