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667"/>
  </p:normalViewPr>
  <p:slideViewPr>
    <p:cSldViewPr snapToGrid="0" snapToObjects="1">
      <p:cViewPr varScale="1">
        <p:scale>
          <a:sx n="105" d="100"/>
          <a:sy n="105" d="100"/>
        </p:scale>
        <p:origin x="22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470E-397D-B04E-BF81-0DE732241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91530-73E6-CC4C-BABA-B893B76B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3086-B312-5546-AC1B-69BBA72D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F63B3-CEA8-4C4D-82EF-CC1EED0C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8B64-6DC6-2C46-9E0E-4E9E3F05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F70C-28BB-444E-A9CF-2368E0BB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5CF89-8B4F-804E-836D-6B0B15394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F480D-2681-BA4D-A000-20BDB440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2A67C-DC43-5240-AF88-286168E9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23CC4-564C-2542-B0A3-5014ECED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D5DB7-A906-0E4F-B3A6-F3AED34C2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2150A-59D8-304E-9E49-54899053B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0CCB-9B3C-AA4B-AD9A-A281821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AD5AC-2F18-3C4F-AB7A-E4C649BD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3AAF9-644E-EF4E-A0EF-129A5D3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5B7C-4B2A-C64B-AC44-E37EC09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05A2-FB83-544F-9BFB-B77783F3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2944-F129-EA4B-A6CC-EF4B7EF7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D290E-C74A-5D4A-9FC8-8AF19683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74EA2-1BBA-5348-A91F-66F54470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799F-7CC0-8042-9C60-B4947F19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14E4A-F77A-0149-ABEE-50169E0BF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1FCC-A54C-BF40-AB20-178A981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7C528-D334-F84A-A75D-8EBE130D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1863E-18FE-4947-A8BE-C089ED8C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69FD3-A711-6E4D-A3D4-931299EB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4C72-DF5D-764D-A533-BE3E7592F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B6D97-16A6-BB48-8366-39D67297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58083-4B24-3647-BA20-E15BE371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C4C4F-EE9F-C64A-A5A3-7DABB6FF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CBEE-ACBB-4E46-963F-DA664E2B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8C0D-41C1-104C-A002-AB9753F1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CC8F6-C0B6-424A-BBAC-D170F901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FC074-7E2B-4346-A0C1-67E0E1071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0BCA9-8B31-514E-A072-98DCC9AC8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78D23-918E-424B-9258-25F2DC7FF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32D80-10EA-CE44-8A31-6F65AFF7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4356-4A3D-0347-8405-FE0CC2E8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57714-E32F-0C49-8DE0-0D4958E4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5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62B-3172-D548-93D5-FF398997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5E495-4EEF-9244-83EB-2E7C9E99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08E86-7A00-284E-B143-C0E024B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7AF4-E810-DE40-8869-599B3BFE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C48AF-6158-D546-863F-183E4E22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DDAE1-8A30-8440-828A-71A1DEF8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EEB7-4F5C-DE4B-8985-67C173DA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5379-CF07-6E4F-9784-4DD4E295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E6265-286B-DB4F-AE14-2ED8A242E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3CE4-4491-074C-9F27-F3330A03B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7CAD0-8537-304A-9A9C-EB5FD01C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4C7C2-2E7F-E447-954A-D0C64EFE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85C1A-A9BD-0F46-9E8B-127A5F37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9D28-15A5-F64B-A910-12E2533C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BE774-D2F4-4745-B5B1-CD155D35C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E864B-8EA3-6147-9D1B-3344B77F6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0152C-555E-1F4A-85AD-CFE96D40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01059-55EA-1D4C-8B3E-A5CC4086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31FC8-CC1B-B144-AC9B-70D2DD19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E6400-3BE4-3344-9CD6-39976472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C010D-287E-D643-A2FE-65B30870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1208-054F-6448-9A4B-71FEE81B1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B1D9-5399-F94A-9EB7-5FD22A2223D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0634-BCE9-1D4C-B96A-9BE7CC33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1BAF6-3FE8-6046-98E2-F181FA49B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66E-CC9B-9B46-A206-2DC82D498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CeC </a:t>
            </a:r>
            <a:r>
              <a:rPr lang="en-US" dirty="0" err="1"/>
              <a:t>PoP</a:t>
            </a:r>
            <a:r>
              <a:rPr lang="en-US" dirty="0"/>
              <a:t>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AE096-51AF-B144-9497-85BF4B6C4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11, 2022</a:t>
            </a:r>
          </a:p>
        </p:txBody>
      </p:sp>
    </p:spTree>
    <p:extLst>
      <p:ext uri="{BB962C8B-B14F-4D97-AF65-F5344CB8AC3E}">
        <p14:creationId xmlns:p14="http://schemas.microsoft.com/office/powerpoint/2010/main" val="12804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40E7-2FD7-2746-82C2-847C1F3E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CeC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6723-19A6-3B4E-884B-0897295AD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18" y="961453"/>
            <a:ext cx="11964763" cy="5177219"/>
          </a:xfrm>
        </p:spPr>
        <p:txBody>
          <a:bodyPr>
            <a:normAutofit/>
          </a:bodyPr>
          <a:lstStyle/>
          <a:p>
            <a:r>
              <a:rPr lang="en-US" dirty="0"/>
              <a:t>We continued to setting up the electron beam in the diagnostics beamline</a:t>
            </a:r>
          </a:p>
          <a:p>
            <a:r>
              <a:rPr lang="en-US" dirty="0"/>
              <a:t>Solenoids in the common section were aligned except solenoid 6, which requires further efforts</a:t>
            </a:r>
          </a:p>
          <a:p>
            <a:r>
              <a:rPr lang="en-US" dirty="0"/>
              <a:t>Cathode QE is 0.8%</a:t>
            </a:r>
          </a:p>
          <a:p>
            <a:r>
              <a:rPr lang="en-US" dirty="0"/>
              <a:t>This week we expect to move solenoid 6 in position, test ASE board, and set-up gold beam for CeC experiment</a:t>
            </a:r>
          </a:p>
          <a:p>
            <a:r>
              <a:rPr lang="en-US" dirty="0"/>
              <a:t>If ASE tests are successful we will start propagating beam in the </a:t>
            </a:r>
            <a:r>
              <a:rPr lang="en-US"/>
              <a:t>common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5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77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CeC PoP Experiment</vt:lpstr>
      <vt:lpstr>CeC Operation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PoP Experiment</dc:title>
  <dc:creator>Pinayev, Igor</dc:creator>
  <cp:lastModifiedBy>Pinayev, Igor</cp:lastModifiedBy>
  <cp:revision>15</cp:revision>
  <dcterms:created xsi:type="dcterms:W3CDTF">2021-11-16T14:06:42Z</dcterms:created>
  <dcterms:modified xsi:type="dcterms:W3CDTF">2022-01-11T13:30:57Z</dcterms:modified>
</cp:coreProperties>
</file>