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1/11/2022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512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 continues with partial blue snake at bi9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Energy 254.21 GeV (modified for stable spin direction)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Peak luminosity is about 60% of target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Recent </a:t>
            </a:r>
            <a:r>
              <a:rPr lang="en-US" dirty="0" err="1"/>
              <a:t>lumi</a:t>
            </a:r>
            <a:r>
              <a:rPr lang="en-US" dirty="0"/>
              <a:t> limitations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Loss on blue snake early in ramp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Erratic blue injection lifetime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Polarization in both rings 45-50%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Run 17 average was 55%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Rotator based check of stable spin direction at STAR planned </a:t>
            </a:r>
            <a:r>
              <a:rPr lang="en-US"/>
              <a:t>for Thursday.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1D56E4-18CA-344E-B3FB-65378BE2F2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" t="6666" r="4030" b="10209"/>
          <a:stretch/>
        </p:blipFill>
        <p:spPr bwMode="auto">
          <a:xfrm>
            <a:off x="5126904" y="1017867"/>
            <a:ext cx="6974417" cy="489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44BEDE-5C47-CE48-BECB-425491E35254}"/>
              </a:ext>
            </a:extLst>
          </p:cNvPr>
          <p:cNvCxnSpPr/>
          <p:nvPr/>
        </p:nvCxnSpPr>
        <p:spPr>
          <a:xfrm>
            <a:off x="6829425" y="5314950"/>
            <a:ext cx="1300163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C111890-6C76-EC46-9F66-B83881EC5AE3}"/>
              </a:ext>
            </a:extLst>
          </p:cNvPr>
          <p:cNvSpPr txBox="1"/>
          <p:nvPr/>
        </p:nvSpPr>
        <p:spPr>
          <a:xfrm>
            <a:off x="6397560" y="5737332"/>
            <a:ext cx="193706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Low </a:t>
            </a:r>
            <a:r>
              <a:rPr lang="en-US" sz="1400" dirty="0" err="1"/>
              <a:t>lumi</a:t>
            </a:r>
            <a:r>
              <a:rPr lang="en-US" sz="1400" dirty="0"/>
              <a:t> fills for </a:t>
            </a:r>
          </a:p>
          <a:p>
            <a:r>
              <a:rPr lang="en-US" sz="1400" dirty="0"/>
              <a:t>detector commissioning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B76B1D65-EB6C-144C-9E06-F56BB84F5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6171"/>
            <a:ext cx="12192000" cy="384565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FFAC60-D9F7-794A-A3C3-B8803EDAD373}"/>
              </a:ext>
            </a:extLst>
          </p:cNvPr>
          <p:cNvCxnSpPr/>
          <p:nvPr/>
        </p:nvCxnSpPr>
        <p:spPr>
          <a:xfrm>
            <a:off x="1186249" y="3150973"/>
            <a:ext cx="9934832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4CBCB2C-AF92-FE4E-BC3C-F9D8F1021533}"/>
              </a:ext>
            </a:extLst>
          </p:cNvPr>
          <p:cNvSpPr txBox="1"/>
          <p:nvPr/>
        </p:nvSpPr>
        <p:spPr>
          <a:xfrm>
            <a:off x="1396314" y="2706130"/>
            <a:ext cx="121001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 17 avg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4DC845-E3D3-7343-B15E-9C7EE6BDFA3D}"/>
              </a:ext>
            </a:extLst>
          </p:cNvPr>
          <p:cNvCxnSpPr/>
          <p:nvPr/>
        </p:nvCxnSpPr>
        <p:spPr>
          <a:xfrm flipH="1">
            <a:off x="9996617" y="1728255"/>
            <a:ext cx="98854" cy="105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AD7B018-C06A-744C-BC8E-B7472FC4F34B}"/>
              </a:ext>
            </a:extLst>
          </p:cNvPr>
          <p:cNvSpPr txBox="1"/>
          <p:nvPr/>
        </p:nvSpPr>
        <p:spPr>
          <a:xfrm>
            <a:off x="9312286" y="1205035"/>
            <a:ext cx="193706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Low </a:t>
            </a:r>
            <a:r>
              <a:rPr lang="en-US" sz="1400" dirty="0" err="1"/>
              <a:t>lumi</a:t>
            </a:r>
            <a:r>
              <a:rPr lang="en-US" sz="1400" dirty="0"/>
              <a:t> fills for </a:t>
            </a:r>
          </a:p>
          <a:p>
            <a:r>
              <a:rPr lang="en-US" sz="1400" dirty="0"/>
              <a:t>detector commissioning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BEAFE7-F07D-7340-B2E7-5C7E7400550B}"/>
              </a:ext>
            </a:extLst>
          </p:cNvPr>
          <p:cNvSpPr txBox="1"/>
          <p:nvPr/>
        </p:nvSpPr>
        <p:spPr>
          <a:xfrm>
            <a:off x="905667" y="1281979"/>
            <a:ext cx="340131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H-Jet measured beam polarization</a:t>
            </a:r>
          </a:p>
        </p:txBody>
      </p:sp>
    </p:spTree>
    <p:extLst>
      <p:ext uri="{BB962C8B-B14F-4D97-AF65-F5344CB8AC3E}">
        <p14:creationId xmlns:p14="http://schemas.microsoft.com/office/powerpoint/2010/main" val="85953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C5E286AE-6ABF-444E-AB64-49E2ABB318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" t="13154" r="5735" b="11171"/>
          <a:stretch/>
        </p:blipFill>
        <p:spPr bwMode="auto">
          <a:xfrm>
            <a:off x="6294619" y="1445740"/>
            <a:ext cx="5567868" cy="391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B51D30A5-436C-5E40-95D7-4CDE5544D4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2" t="11712" r="6982" b="12613"/>
          <a:stretch/>
        </p:blipFill>
        <p:spPr bwMode="auto">
          <a:xfrm>
            <a:off x="135926" y="1445740"/>
            <a:ext cx="6052840" cy="391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A754F4-5FEA-D844-B12A-24007363E0A8}"/>
              </a:ext>
            </a:extLst>
          </p:cNvPr>
          <p:cNvSpPr txBox="1"/>
          <p:nvPr/>
        </p:nvSpPr>
        <p:spPr>
          <a:xfrm>
            <a:off x="329513" y="1261074"/>
            <a:ext cx="2317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AGS Polarization by Fill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AA7CC9-D9C1-F844-A637-29D72E766749}"/>
              </a:ext>
            </a:extLst>
          </p:cNvPr>
          <p:cNvSpPr txBox="1"/>
          <p:nvPr/>
        </p:nvSpPr>
        <p:spPr>
          <a:xfrm>
            <a:off x="6623221" y="1298144"/>
            <a:ext cx="483138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AGS Polarization by Intensity (Run 22 and Run 17)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9F94C0-3FDF-FD4E-9DAB-B6BACFA9B79D}"/>
              </a:ext>
            </a:extLst>
          </p:cNvPr>
          <p:cNvSpPr txBox="1"/>
          <p:nvPr/>
        </p:nvSpPr>
        <p:spPr>
          <a:xfrm>
            <a:off x="10688595" y="3768811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22</a:t>
            </a:r>
          </a:p>
          <a:p>
            <a:r>
              <a:rPr lang="en-US" dirty="0">
                <a:solidFill>
                  <a:srgbClr val="00B0F0"/>
                </a:solidFill>
              </a:rPr>
              <a:t>Run 17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854FC-B356-8242-BDB5-F77BB0D613CC}"/>
              </a:ext>
            </a:extLst>
          </p:cNvPr>
          <p:cNvSpPr/>
          <p:nvPr/>
        </p:nvSpPr>
        <p:spPr>
          <a:xfrm>
            <a:off x="9860692" y="1958203"/>
            <a:ext cx="951471" cy="1556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5</cp:revision>
  <dcterms:created xsi:type="dcterms:W3CDTF">2022-01-11T17:56:52Z</dcterms:created>
  <dcterms:modified xsi:type="dcterms:W3CDTF">2022-01-11T18:06:27Z</dcterms:modified>
</cp:coreProperties>
</file>