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1/25/2022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0" y="1017867"/>
            <a:ext cx="45088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Recovery from switch to Westinghouse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3-4 days to get back to similar collider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Moved the first beta squeeze from 1.5 -&gt; 1.2 m immediately to start of store to gain peak </a:t>
            </a:r>
            <a:r>
              <a:rPr lang="en-US" dirty="0" err="1"/>
              <a:t>lumi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Squeezing to 1 m at 3 </a:t>
            </a:r>
            <a:r>
              <a:rPr lang="en-US" dirty="0" err="1"/>
              <a:t>hr</a:t>
            </a:r>
            <a:r>
              <a:rPr lang="en-US" dirty="0"/>
              <a:t> mark.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Stop gap measure to increase luminosity while we work on emittance improvements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Jet </a:t>
            </a:r>
            <a:r>
              <a:rPr lang="en-US" dirty="0" err="1"/>
              <a:t>dissociator</a:t>
            </a:r>
            <a:r>
              <a:rPr lang="en-US" dirty="0"/>
              <a:t> cooling problem to be addressed on Wed maintenance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Jet data for these fills, </a:t>
            </a:r>
            <a:r>
              <a:rPr lang="en-US" dirty="0" err="1"/>
              <a:t>pC</a:t>
            </a:r>
            <a:r>
              <a:rPr lang="en-US" dirty="0"/>
              <a:t> operating and scaled to Jet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 to flattop (12 bunches) for </a:t>
            </a:r>
            <a:r>
              <a:rPr lang="en-US" dirty="0" err="1"/>
              <a:t>CeC</a:t>
            </a:r>
            <a:r>
              <a:rPr lang="en-US" dirty="0"/>
              <a:t> dedicated physics program (Fri </a:t>
            </a:r>
            <a:r>
              <a:rPr lang="en-US"/>
              <a:t>1/21)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9E3887-D802-DF41-8C27-FA1E83B49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" t="6666" r="4151" b="10090"/>
          <a:stretch/>
        </p:blipFill>
        <p:spPr bwMode="auto">
          <a:xfrm>
            <a:off x="4508803" y="796996"/>
            <a:ext cx="7428857" cy="526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2A9A11-049B-4C4A-9820-F81E04FA1572}"/>
              </a:ext>
            </a:extLst>
          </p:cNvPr>
          <p:cNvSpPr txBox="1"/>
          <p:nvPr/>
        </p:nvSpPr>
        <p:spPr>
          <a:xfrm rot="16200000">
            <a:off x="5177482" y="3311610"/>
            <a:ext cx="203886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Westinghouse changeover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2943AC-CC2B-BC4B-912C-4FCFA9408007}"/>
              </a:ext>
            </a:extLst>
          </p:cNvPr>
          <p:cNvSpPr txBox="1"/>
          <p:nvPr/>
        </p:nvSpPr>
        <p:spPr>
          <a:xfrm rot="16200000">
            <a:off x="8241793" y="3361522"/>
            <a:ext cx="114900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Rotator test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BEE816-CDC2-1147-AF26-AE39F65B74CD}"/>
              </a:ext>
            </a:extLst>
          </p:cNvPr>
          <p:cNvSpPr txBox="1"/>
          <p:nvPr/>
        </p:nvSpPr>
        <p:spPr>
          <a:xfrm rot="16200000">
            <a:off x="9049108" y="3468430"/>
            <a:ext cx="147027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Au ramps for </a:t>
            </a:r>
            <a:r>
              <a:rPr lang="en-US" sz="1400" dirty="0" err="1"/>
              <a:t>CeC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012CC6-D8AD-A241-9D7D-E0BA5B63053D}"/>
              </a:ext>
            </a:extLst>
          </p:cNvPr>
          <p:cNvSpPr txBox="1"/>
          <p:nvPr/>
        </p:nvSpPr>
        <p:spPr>
          <a:xfrm>
            <a:off x="-37070" y="1143052"/>
            <a:ext cx="67591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Rotator based check of stable spin direction Wed Jan 19</a:t>
            </a:r>
            <a:r>
              <a:rPr lang="en-US" baseline="30000" dirty="0"/>
              <a:t>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Showed a vertical component to the spin direction with the rotators 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Implies an (invisible) longitudinal component of about 5% in the normal physics mode (rotators off)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Plans to use rotators to correct the residual longitudinal component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Yellow rotators being prepared for similar check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310A704-8946-3745-8AFF-6637911BD1E8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Spin rotator test</a:t>
            </a:r>
            <a:endParaRPr lang="en-US" sz="1800" dirty="0"/>
          </a:p>
        </p:txBody>
      </p:sp>
      <p:pic>
        <p:nvPicPr>
          <p:cNvPr id="10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F2E0B6E-5C0C-1C41-8769-177C7BA8F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988" y="253422"/>
            <a:ext cx="5064374" cy="624245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935DFAFB-5808-0A43-AB26-456387558DAD}"/>
              </a:ext>
            </a:extLst>
          </p:cNvPr>
          <p:cNvSpPr/>
          <p:nvPr/>
        </p:nvSpPr>
        <p:spPr>
          <a:xfrm>
            <a:off x="6722076" y="5041557"/>
            <a:ext cx="1309816" cy="7784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E45D02-1C3F-3847-B4CA-7E388E532210}"/>
              </a:ext>
            </a:extLst>
          </p:cNvPr>
          <p:cNvCxnSpPr>
            <a:cxnSpLocks/>
          </p:cNvCxnSpPr>
          <p:nvPr/>
        </p:nvCxnSpPr>
        <p:spPr>
          <a:xfrm>
            <a:off x="5362832" y="5507726"/>
            <a:ext cx="1198606" cy="3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46C718D-FC6E-7744-9699-9A352A20F37A}"/>
              </a:ext>
            </a:extLst>
          </p:cNvPr>
          <p:cNvSpPr txBox="1"/>
          <p:nvPr/>
        </p:nvSpPr>
        <p:spPr>
          <a:xfrm>
            <a:off x="1089290" y="5348585"/>
            <a:ext cx="427354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Pure vertical component with rot on</a:t>
            </a:r>
          </a:p>
          <a:p>
            <a:r>
              <a:rPr lang="en-US" dirty="0"/>
              <a:t>Implies longitudinal component with rot off</a:t>
            </a:r>
          </a:p>
        </p:txBody>
      </p:sp>
    </p:spTree>
    <p:extLst>
      <p:ext uri="{BB962C8B-B14F-4D97-AF65-F5344CB8AC3E}">
        <p14:creationId xmlns:p14="http://schemas.microsoft.com/office/powerpoint/2010/main" val="372700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5A8D5AB3-D0EB-EE4B-9982-3794836446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" t="11531" r="7541" b="5045"/>
          <a:stretch/>
        </p:blipFill>
        <p:spPr bwMode="auto">
          <a:xfrm>
            <a:off x="0" y="976183"/>
            <a:ext cx="6427328" cy="452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D2147AB8-AB5F-AF47-904E-DA8D73E16D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8" t="12972" r="6208" b="4325"/>
          <a:stretch/>
        </p:blipFill>
        <p:spPr bwMode="auto">
          <a:xfrm>
            <a:off x="6775418" y="834081"/>
            <a:ext cx="5212451" cy="518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50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182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16</cp:revision>
  <dcterms:created xsi:type="dcterms:W3CDTF">2022-01-11T17:56:52Z</dcterms:created>
  <dcterms:modified xsi:type="dcterms:W3CDTF">2022-01-25T18:03:52Z</dcterms:modified>
</cp:coreProperties>
</file>