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67"/>
  </p:normalViewPr>
  <p:slideViewPr>
    <p:cSldViewPr snapToGrid="0" snapToObjects="1">
      <p:cViewPr varScale="1">
        <p:scale>
          <a:sx n="105" d="100"/>
          <a:sy n="105" d="100"/>
        </p:scale>
        <p:origin x="22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18" y="961453"/>
            <a:ext cx="11964763" cy="5177219"/>
          </a:xfrm>
        </p:spPr>
        <p:txBody>
          <a:bodyPr>
            <a:normAutofit/>
          </a:bodyPr>
          <a:lstStyle/>
          <a:p>
            <a:r>
              <a:rPr lang="en-US" dirty="0"/>
              <a:t>Alignment of IR optics on bolometer was adjusted</a:t>
            </a:r>
          </a:p>
          <a:p>
            <a:r>
              <a:rPr lang="en-US" dirty="0"/>
              <a:t>Cathode was changed during maintenance day but we experienced significant problems with gun. Attempts to condition it were unsuccessful.</a:t>
            </a:r>
          </a:p>
          <a:p>
            <a:r>
              <a:rPr lang="en-US" dirty="0"/>
              <a:t>On Monday we withdraw the cathode from the gun and found that two RF fingers are missing. We need to remove the long manipulator and replace end effector (3-4 weeks).</a:t>
            </a:r>
          </a:p>
          <a:p>
            <a:r>
              <a:rPr lang="en-US" dirty="0"/>
              <a:t>We continue </a:t>
            </a:r>
            <a:r>
              <a:rPr lang="en-US"/>
              <a:t>gun conditioning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F2169-2132-6D43-B8DC-2A26D9AA3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" y="4206240"/>
            <a:ext cx="4303014" cy="2420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D5E90-A1D6-4B46-B179-26E1727E5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3147733"/>
            <a:ext cx="5067981" cy="36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75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19</cp:revision>
  <dcterms:created xsi:type="dcterms:W3CDTF">2021-11-16T14:06:42Z</dcterms:created>
  <dcterms:modified xsi:type="dcterms:W3CDTF">2022-02-01T14:50:50Z</dcterms:modified>
</cp:coreProperties>
</file>